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4"/>
  </p:notesMasterIdLst>
  <p:sldIdLst>
    <p:sldId id="256" r:id="rId2"/>
    <p:sldId id="373" r:id="rId3"/>
    <p:sldId id="261" r:id="rId4"/>
    <p:sldId id="374" r:id="rId5"/>
    <p:sldId id="263" r:id="rId6"/>
    <p:sldId id="345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82" r:id="rId18"/>
    <p:sldId id="376" r:id="rId19"/>
    <p:sldId id="283" r:id="rId20"/>
    <p:sldId id="377" r:id="rId21"/>
    <p:sldId id="311" r:id="rId22"/>
    <p:sldId id="288" r:id="rId23"/>
    <p:sldId id="289" r:id="rId24"/>
    <p:sldId id="291" r:id="rId25"/>
    <p:sldId id="363" r:id="rId26"/>
    <p:sldId id="290" r:id="rId27"/>
    <p:sldId id="378" r:id="rId28"/>
    <p:sldId id="294" r:id="rId29"/>
    <p:sldId id="296" r:id="rId30"/>
    <p:sldId id="379" r:id="rId31"/>
    <p:sldId id="380" r:id="rId32"/>
    <p:sldId id="382" r:id="rId33"/>
    <p:sldId id="383" r:id="rId34"/>
    <p:sldId id="381" r:id="rId35"/>
    <p:sldId id="302" r:id="rId36"/>
    <p:sldId id="359" r:id="rId37"/>
    <p:sldId id="384" r:id="rId38"/>
    <p:sldId id="385" r:id="rId39"/>
    <p:sldId id="361" r:id="rId40"/>
    <p:sldId id="370" r:id="rId41"/>
    <p:sldId id="371" r:id="rId42"/>
    <p:sldId id="386" r:id="rId43"/>
    <p:sldId id="387" r:id="rId44"/>
    <p:sldId id="388" r:id="rId45"/>
    <p:sldId id="389" r:id="rId46"/>
    <p:sldId id="390" r:id="rId47"/>
    <p:sldId id="391" r:id="rId48"/>
    <p:sldId id="392" r:id="rId49"/>
    <p:sldId id="362" r:id="rId50"/>
    <p:sldId id="319" r:id="rId51"/>
    <p:sldId id="323" r:id="rId52"/>
    <p:sldId id="395" r:id="rId53"/>
    <p:sldId id="393" r:id="rId54"/>
    <p:sldId id="394" r:id="rId55"/>
    <p:sldId id="396" r:id="rId56"/>
    <p:sldId id="406" r:id="rId57"/>
    <p:sldId id="397" r:id="rId58"/>
    <p:sldId id="401" r:id="rId59"/>
    <p:sldId id="398" r:id="rId60"/>
    <p:sldId id="402" r:id="rId61"/>
    <p:sldId id="403" r:id="rId62"/>
    <p:sldId id="404" r:id="rId63"/>
    <p:sldId id="399" r:id="rId64"/>
    <p:sldId id="400" r:id="rId65"/>
    <p:sldId id="405" r:id="rId66"/>
    <p:sldId id="408" r:id="rId67"/>
    <p:sldId id="411" r:id="rId68"/>
    <p:sldId id="409" r:id="rId69"/>
    <p:sldId id="412" r:id="rId70"/>
    <p:sldId id="413" r:id="rId71"/>
    <p:sldId id="410" r:id="rId72"/>
    <p:sldId id="414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941100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91"/>
    <p:restoredTop sz="94595"/>
  </p:normalViewPr>
  <p:slideViewPr>
    <p:cSldViewPr snapToGrid="0" snapToObjects="1">
      <p:cViewPr>
        <p:scale>
          <a:sx n="100" d="100"/>
          <a:sy n="100" d="100"/>
        </p:scale>
        <p:origin x="28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100CA-C679-9447-9A03-69C2302EAEF6}" type="datetimeFigureOut">
              <a:rPr lang="en-US" smtClean="0"/>
              <a:t>7/3/20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E4243-2043-C54E-B004-7F959A14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3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84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75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4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81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33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21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80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46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88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09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99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12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0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981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06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22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21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49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29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30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11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47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781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55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5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57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769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226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519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574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138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226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5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384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396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99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96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72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31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70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39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33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1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45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0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7/3/20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4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7/3/20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92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7/3/20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7/3/20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67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7/3/20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84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7/3/20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1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6A4D0-982B-0043-8540-7896CC2FD1E6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910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5.png"/><Relationship Id="rId1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5" Type="http://schemas.openxmlformats.org/officeDocument/2006/relationships/image" Target="../media/image15.pn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5.png"/><Relationship Id="rId1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12" Type="http://schemas.openxmlformats.org/officeDocument/2006/relationships/image" Target="../media/image8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9.png"/><Relationship Id="rId1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12" Type="http://schemas.openxmlformats.org/officeDocument/2006/relationships/image" Target="../media/image8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5" Type="http://schemas.openxmlformats.org/officeDocument/2006/relationships/image" Target="../media/image1.png"/><Relationship Id="rId10" Type="http://schemas.openxmlformats.org/officeDocument/2006/relationships/image" Target="../media/image5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1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12" Type="http://schemas.openxmlformats.org/officeDocument/2006/relationships/image" Target="../media/image8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1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9.png"/><Relationship Id="rId1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12" Type="http://schemas.openxmlformats.org/officeDocument/2006/relationships/image" Target="../media/image8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5" Type="http://schemas.openxmlformats.org/officeDocument/2006/relationships/image" Target="../media/image1.png"/><Relationship Id="rId10" Type="http://schemas.openxmlformats.org/officeDocument/2006/relationships/image" Target="../media/image5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1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9.png"/><Relationship Id="rId1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12" Type="http://schemas.openxmlformats.org/officeDocument/2006/relationships/image" Target="../media/image8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1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9.png"/><Relationship Id="rId1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12" Type="http://schemas.openxmlformats.org/officeDocument/2006/relationships/image" Target="../media/image8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5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1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.png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.png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image" Target="../media/image8.png"/><Relationship Id="rId9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12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6126D7-D6F6-FB4E-8632-9FE7B2D87AF0}"/>
              </a:ext>
            </a:extLst>
          </p:cNvPr>
          <p:cNvSpPr txBox="1"/>
          <p:nvPr/>
        </p:nvSpPr>
        <p:spPr>
          <a:xfrm>
            <a:off x="125978" y="4338595"/>
            <a:ext cx="11614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Concurrency Part II:</a:t>
            </a:r>
          </a:p>
          <a:p>
            <a:pPr algn="r"/>
            <a:r>
              <a:rPr lang="en-US" sz="48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The return of the </a:t>
            </a:r>
            <a:r>
              <a:rPr lang="en-US" sz="48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(burger)</a:t>
            </a:r>
            <a:r>
              <a:rPr lang="en-US" sz="48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 king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4AFA8C-5C06-B54D-B794-954362C8186B}"/>
              </a:ext>
            </a:extLst>
          </p:cNvPr>
          <p:cNvSpPr txBox="1"/>
          <p:nvPr/>
        </p:nvSpPr>
        <p:spPr>
          <a:xfrm>
            <a:off x="179109" y="41666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403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5129" y="360936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477805" y="580234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926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5129" y="360936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477805" y="580234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2A024D-8706-994A-92E8-BD3DA89E9C67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14371" y="4398580"/>
            <a:ext cx="2028498" cy="200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6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5129" y="360936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477805" y="580234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011569A-576F-F048-A1AD-963D8297FAAD}"/>
              </a:ext>
            </a:extLst>
          </p:cNvPr>
          <p:cNvSpPr/>
          <p:nvPr/>
        </p:nvSpPr>
        <p:spPr>
          <a:xfrm>
            <a:off x="1551728" y="823476"/>
            <a:ext cx="9816662" cy="4885035"/>
          </a:xfrm>
          <a:prstGeom prst="roundRect">
            <a:avLst/>
          </a:prstGeom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indent="-1143000" algn="ctr">
              <a:buAutoNum type="arabicPeriod"/>
            </a:pPr>
            <a:r>
              <a:rPr lang="en-US" sz="6000" dirty="0">
                <a:solidFill>
                  <a:schemeClr val="accent4"/>
                </a:solidFill>
              </a:rPr>
              <a:t>Receive Order</a:t>
            </a:r>
          </a:p>
          <a:p>
            <a:pPr marL="1143000" indent="-1143000" algn="ctr">
              <a:buAutoNum type="arabicPeriod"/>
            </a:pPr>
            <a:endParaRPr lang="en-US" sz="6000" dirty="0">
              <a:solidFill>
                <a:schemeClr val="accent4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DC2A3C4-4A29-904B-91BC-C09E89C923E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54761" y="3334850"/>
            <a:ext cx="1582853" cy="158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05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5129" y="360936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477805" y="580234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011569A-576F-F048-A1AD-963D8297FAAD}"/>
              </a:ext>
            </a:extLst>
          </p:cNvPr>
          <p:cNvSpPr/>
          <p:nvPr/>
        </p:nvSpPr>
        <p:spPr>
          <a:xfrm>
            <a:off x="1551728" y="823476"/>
            <a:ext cx="9816662" cy="4885035"/>
          </a:xfrm>
          <a:prstGeom prst="roundRect">
            <a:avLst/>
          </a:prstGeom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accent4"/>
                </a:solidFill>
              </a:rPr>
              <a:t>2. Gather ingredients</a:t>
            </a:r>
          </a:p>
          <a:p>
            <a:pPr algn="ctr"/>
            <a:endParaRPr lang="en-US" sz="6000" dirty="0">
              <a:solidFill>
                <a:schemeClr val="accent4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FE84681-FB88-1348-9D01-DA3771DCEBB0}"/>
              </a:ext>
            </a:extLst>
          </p:cNvPr>
          <p:cNvGrpSpPr/>
          <p:nvPr/>
        </p:nvGrpSpPr>
        <p:grpSpPr>
          <a:xfrm>
            <a:off x="5681633" y="3869688"/>
            <a:ext cx="2495970" cy="979331"/>
            <a:chOff x="269424" y="769531"/>
            <a:chExt cx="11636608" cy="186204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1776D65-E093-5A49-B158-BB85BD45424C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4DF1507-1876-F041-A5D0-3BEB2939C2C1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CC563DA-8716-DA4C-BCB6-AE7BF503322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44ADAA7-D31E-7443-9AED-DC25BB223904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3F75AAE-7C19-1B4B-A898-45903E107B86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5080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5129" y="360936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477805" y="580234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011569A-576F-F048-A1AD-963D8297FAAD}"/>
              </a:ext>
            </a:extLst>
          </p:cNvPr>
          <p:cNvSpPr/>
          <p:nvPr/>
        </p:nvSpPr>
        <p:spPr>
          <a:xfrm>
            <a:off x="1551728" y="823476"/>
            <a:ext cx="9816662" cy="4885035"/>
          </a:xfrm>
          <a:prstGeom prst="roundRect">
            <a:avLst/>
          </a:prstGeom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accent4"/>
                </a:solidFill>
              </a:rPr>
              <a:t>3. Prepare ingredients</a:t>
            </a:r>
          </a:p>
          <a:p>
            <a:pPr algn="ctr"/>
            <a:endParaRPr lang="en-US" sz="6000" dirty="0">
              <a:solidFill>
                <a:schemeClr val="accent4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D56BA84-C0CA-E049-967A-89D048411FCA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7155540" y="3759922"/>
            <a:ext cx="1694573" cy="121612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4105C17-FD85-0346-ACB3-B2C2ACCF69B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952177" y="3629478"/>
            <a:ext cx="1008213" cy="9660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3F0C8C2-69CC-5640-8848-08BF99B4493E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7930719" y="3647846"/>
            <a:ext cx="1029139" cy="75861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E62ECD97-FE83-E14F-8369-9C06C9A33AC0}"/>
              </a:ext>
            </a:extLst>
          </p:cNvPr>
          <p:cNvGrpSpPr/>
          <p:nvPr/>
        </p:nvGrpSpPr>
        <p:grpSpPr>
          <a:xfrm>
            <a:off x="3627660" y="4006250"/>
            <a:ext cx="2495970" cy="979331"/>
            <a:chOff x="269424" y="769531"/>
            <a:chExt cx="11636608" cy="1862048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6FB5723-B3AA-9A47-BCFC-61E6651B27E5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EEB4538-CAD2-5F41-A18C-D41E4303D59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4A9DAF2-E8E0-6C4A-AEBD-3B033DEA894F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62A835A-2C6A-F742-B3FA-4CB43F3FCB2F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FA9EBAD-8238-4F47-B841-F0415CA12C7C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1B9B09B5-C3BA-4A48-A15D-4DFC7F378D8A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3735514" y="3593198"/>
            <a:ext cx="2018519" cy="10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66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5129" y="360936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477805" y="580234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011569A-576F-F048-A1AD-963D8297FAAD}"/>
              </a:ext>
            </a:extLst>
          </p:cNvPr>
          <p:cNvSpPr/>
          <p:nvPr/>
        </p:nvSpPr>
        <p:spPr>
          <a:xfrm>
            <a:off x="1551728" y="823476"/>
            <a:ext cx="9816662" cy="4885035"/>
          </a:xfrm>
          <a:prstGeom prst="roundRect">
            <a:avLst/>
          </a:prstGeom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accent4"/>
                </a:solidFill>
              </a:rPr>
              <a:t>4. Build burger</a:t>
            </a:r>
          </a:p>
          <a:p>
            <a:pPr algn="ctr"/>
            <a:endParaRPr lang="en-US" sz="6000" dirty="0">
              <a:solidFill>
                <a:schemeClr val="accent4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D65DCAC-9749-F344-B3E8-6C7D2C06BC33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859585" y="3829139"/>
            <a:ext cx="1547170" cy="129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24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5129" y="360936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477805" y="580234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011569A-576F-F048-A1AD-963D8297FAAD}"/>
              </a:ext>
            </a:extLst>
          </p:cNvPr>
          <p:cNvSpPr/>
          <p:nvPr/>
        </p:nvSpPr>
        <p:spPr>
          <a:xfrm>
            <a:off x="1551728" y="823476"/>
            <a:ext cx="9816662" cy="4885035"/>
          </a:xfrm>
          <a:prstGeom prst="roundRect">
            <a:avLst/>
          </a:prstGeom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accent4"/>
                </a:solidFill>
              </a:rPr>
              <a:t>5. Profit!</a:t>
            </a:r>
          </a:p>
          <a:p>
            <a:pPr algn="ctr"/>
            <a:endParaRPr lang="en-US" sz="6000" dirty="0">
              <a:solidFill>
                <a:schemeClr val="accent4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1E18FB2-EE23-3F49-9203-B7F8622ED088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5774681" y="3489046"/>
            <a:ext cx="1441337" cy="17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19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3541456" y="3203477"/>
            <a:ext cx="7879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DEMO: 01-st_restaurant.py</a:t>
            </a:r>
          </a:p>
        </p:txBody>
      </p:sp>
    </p:spTree>
    <p:extLst>
      <p:ext uri="{BB962C8B-B14F-4D97-AF65-F5344CB8AC3E}">
        <p14:creationId xmlns:p14="http://schemas.microsoft.com/office/powerpoint/2010/main" val="2381959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771465" y="3203477"/>
            <a:ext cx="10649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2: Multi-threaded burgers</a:t>
            </a:r>
          </a:p>
        </p:txBody>
      </p:sp>
    </p:spTree>
    <p:extLst>
      <p:ext uri="{BB962C8B-B14F-4D97-AF65-F5344CB8AC3E}">
        <p14:creationId xmlns:p14="http://schemas.microsoft.com/office/powerpoint/2010/main" val="3359879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2" y="250070"/>
            <a:ext cx="10649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2: Multi-threaded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5129" y="360936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477805" y="580234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B7D30DB-1815-6941-81CA-5DCD95BFEF0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0258" y="2522482"/>
            <a:ext cx="1527503" cy="15818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AF2863-CDDA-254A-9B37-3993F39075F7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5647419" y="3165305"/>
            <a:ext cx="929897" cy="8881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4DF184B-28C4-7C4E-8F63-85AEDF1A4FAC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597230" y="2871952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237962C-9479-6743-8641-7D40D92B4D08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840545" y="3912021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D690C1F-0C37-1A46-8B71-6C93DA2F3B9C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977539" y="5712992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51460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6126D7-D6F6-FB4E-8632-9FE7B2D87AF0}"/>
              </a:ext>
            </a:extLst>
          </p:cNvPr>
          <p:cNvSpPr txBox="1"/>
          <p:nvPr/>
        </p:nvSpPr>
        <p:spPr>
          <a:xfrm>
            <a:off x="4713249" y="133666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Burgers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4AFA8C-5C06-B54D-B794-954362C8186B}"/>
              </a:ext>
            </a:extLst>
          </p:cNvPr>
          <p:cNvSpPr txBox="1"/>
          <p:nvPr/>
        </p:nvSpPr>
        <p:spPr>
          <a:xfrm>
            <a:off x="179109" y="41666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FC4FE-ED2B-7048-950A-956D07C32DD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80420" y="1447998"/>
            <a:ext cx="5231160" cy="486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47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3541456" y="3203477"/>
            <a:ext cx="7879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DEMO: 02-mt_restaurant.py</a:t>
            </a:r>
          </a:p>
        </p:txBody>
      </p:sp>
    </p:spTree>
    <p:extLst>
      <p:ext uri="{BB962C8B-B14F-4D97-AF65-F5344CB8AC3E}">
        <p14:creationId xmlns:p14="http://schemas.microsoft.com/office/powerpoint/2010/main" val="2700856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463689" y="3203477"/>
            <a:ext cx="109568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2.1: Multi-threaded burgers</a:t>
            </a:r>
          </a:p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(with Locks)</a:t>
            </a:r>
          </a:p>
        </p:txBody>
      </p:sp>
    </p:spTree>
    <p:extLst>
      <p:ext uri="{BB962C8B-B14F-4D97-AF65-F5344CB8AC3E}">
        <p14:creationId xmlns:p14="http://schemas.microsoft.com/office/powerpoint/2010/main" val="3044892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404772" y="250089"/>
            <a:ext cx="10956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2.1: Multi-threaded burgers</a:t>
            </a:r>
          </a:p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(with Locks)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179457" y="110955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D08F9-F9EB-F047-BAE7-3B21F66B9382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9878214" y="1496200"/>
            <a:ext cx="1257243" cy="9731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DF62AB3-D30C-F843-8736-997BB10D1860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6900555" y="2978783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C29E82-8849-D343-8CC7-13A63F1BC8DD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5647419" y="3165305"/>
            <a:ext cx="929897" cy="888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0A5A4F-9271-E54E-ADC7-8B72A3E382C0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7616517" y="3397362"/>
            <a:ext cx="591346" cy="53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27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D08F9-F9EB-F047-BAE7-3B21F66B938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9878214" y="1496200"/>
            <a:ext cx="1257243" cy="9731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C29E82-8849-D343-8CC7-13A63F1BC8DD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5647419" y="3165305"/>
            <a:ext cx="929897" cy="888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5987D1-BE35-C844-BE2C-8D8368EFD3D6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0940730" y="5687803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FE39863-936A-7744-A44D-C5A56B5FD05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9779911" y="5695065"/>
            <a:ext cx="1257243" cy="9731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C798670-E60C-9442-88BA-4593FBA5AE2F}"/>
              </a:ext>
            </a:extLst>
          </p:cNvPr>
          <p:cNvSpPr txBox="1"/>
          <p:nvPr/>
        </p:nvSpPr>
        <p:spPr>
          <a:xfrm>
            <a:off x="404772" y="250089"/>
            <a:ext cx="10956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2.1: Multi-threaded burgers</a:t>
            </a:r>
          </a:p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(with Locks)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AC1EF2D-D88C-E94A-BE8F-4BCEA96C4506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179457" y="110955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80502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10411650" y="3579158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C29E82-8849-D343-8CC7-13A63F1BC8DD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5647419" y="3165305"/>
            <a:ext cx="929897" cy="888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5987D1-BE35-C844-BE2C-8D8368EFD3D6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10940730" y="5687803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FE39863-936A-7744-A44D-C5A56B5FD05D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779911" y="5695065"/>
            <a:ext cx="1257243" cy="97317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99ED8F-A18A-9A49-A15B-4CDB8323D96A}"/>
              </a:ext>
            </a:extLst>
          </p:cNvPr>
          <p:cNvSpPr txBox="1"/>
          <p:nvPr/>
        </p:nvSpPr>
        <p:spPr>
          <a:xfrm>
            <a:off x="404772" y="250089"/>
            <a:ext cx="10956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2.1: Multi-threaded burgers</a:t>
            </a:r>
          </a:p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(with Locks)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629272B-E0BB-BF4D-BE97-CAE5DF17E8C3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0945041" y="4011280"/>
            <a:ext cx="591346" cy="53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00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C29E82-8849-D343-8CC7-13A63F1BC8D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5647419" y="3165305"/>
            <a:ext cx="929897" cy="888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5987D1-BE35-C844-BE2C-8D8368EFD3D6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0940730" y="5687803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FE39863-936A-7744-A44D-C5A56B5FD05D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779911" y="5695065"/>
            <a:ext cx="1257243" cy="97317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99ED8F-A18A-9A49-A15B-4CDB8323D96A}"/>
              </a:ext>
            </a:extLst>
          </p:cNvPr>
          <p:cNvSpPr txBox="1"/>
          <p:nvPr/>
        </p:nvSpPr>
        <p:spPr>
          <a:xfrm>
            <a:off x="404772" y="250089"/>
            <a:ext cx="10956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2.1: Multi-threaded burgers</a:t>
            </a:r>
          </a:p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(with Locks)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3E8013C-921F-0544-B0A5-91D6F2A2B54F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6130546" y="4529959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1B123EF-E9BE-3F40-9C3F-80720D093BD3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5632871" y="5647471"/>
            <a:ext cx="1257243" cy="9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3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7477805" y="580234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C29E82-8849-D343-8CC7-13A63F1BC8DD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5647419" y="3165305"/>
            <a:ext cx="929897" cy="88812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B77618-78BD-3848-A836-B55C00E90D59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5731291" y="5580521"/>
            <a:ext cx="1257243" cy="9731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B8330E-0C5D-1645-89D6-0D0242753B1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591554" y="4650279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5639C1E-1B86-FF47-9EDE-33C2F39D0426}"/>
              </a:ext>
            </a:extLst>
          </p:cNvPr>
          <p:cNvSpPr txBox="1"/>
          <p:nvPr/>
        </p:nvSpPr>
        <p:spPr>
          <a:xfrm>
            <a:off x="404772" y="250089"/>
            <a:ext cx="10956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2.1: Multi-threaded burgers</a:t>
            </a:r>
          </a:p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(with Locks)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1023155-78B9-F541-926B-217D222284ED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7324327" y="6143240"/>
            <a:ext cx="591346" cy="53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77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2002572" y="3203477"/>
            <a:ext cx="9417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DEMO: 03-locking_restaurant.py</a:t>
            </a:r>
          </a:p>
        </p:txBody>
      </p:sp>
    </p:spTree>
    <p:extLst>
      <p:ext uri="{BB962C8B-B14F-4D97-AF65-F5344CB8AC3E}">
        <p14:creationId xmlns:p14="http://schemas.microsoft.com/office/powerpoint/2010/main" val="3536763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2925901" y="3203477"/>
            <a:ext cx="8494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3: Parallel burgers</a:t>
            </a:r>
          </a:p>
        </p:txBody>
      </p:sp>
    </p:spTree>
    <p:extLst>
      <p:ext uri="{BB962C8B-B14F-4D97-AF65-F5344CB8AC3E}">
        <p14:creationId xmlns:p14="http://schemas.microsoft.com/office/powerpoint/2010/main" val="962010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2867048" y="250070"/>
            <a:ext cx="8494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3: Parallel burgers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B630C0-CC35-3645-8744-EA2AC3D166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3823" y="1542392"/>
            <a:ext cx="2389792" cy="16107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32BC11-E9EE-F247-AE69-02966F5C38C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574830" y="1542392"/>
            <a:ext cx="2389792" cy="16107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5BBE4-F6D3-3E44-A03A-263A5A67EF6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3823" y="3737539"/>
            <a:ext cx="2389792" cy="1610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7863A4-7B97-7745-88EE-749CC786DB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08" y="3656285"/>
            <a:ext cx="2389792" cy="16107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DF370D-DEDC-7D42-91DE-899FE823CC3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37" y="1542392"/>
            <a:ext cx="2389792" cy="16107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BC9A26-BC84-674D-AE61-A949C895CAF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37" y="3737538"/>
            <a:ext cx="2389792" cy="16107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9C3AA7-02F0-1D4F-B28E-70BA29EFB8E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58347" y="1542391"/>
            <a:ext cx="2389792" cy="16107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6D690C-64CD-3543-821B-8EDAF4BA409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58347" y="3704898"/>
            <a:ext cx="2389792" cy="161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65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564FB4-E323-8A48-A6B1-36D598D3D15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07522" y="1353787"/>
            <a:ext cx="1597743" cy="12777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95D59D-AA93-6940-B1E6-E5F286D9BBE1}"/>
              </a:ext>
            </a:extLst>
          </p:cNvPr>
          <p:cNvSpPr/>
          <p:nvPr/>
        </p:nvSpPr>
        <p:spPr>
          <a:xfrm>
            <a:off x="2515118" y="1353787"/>
            <a:ext cx="800071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+</a:t>
            </a:r>
            <a:endParaRPr lang="en-US" sz="1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C93E1-B6DF-5D4F-AF48-8A899221522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40456" y="1614525"/>
            <a:ext cx="1107918" cy="1017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E38CC5-AD4A-5942-940C-1598DA376B3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81060" y="1525771"/>
            <a:ext cx="1523595" cy="11058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70D9D2-14EB-844F-966E-ABF5EF0D7C04}"/>
              </a:ext>
            </a:extLst>
          </p:cNvPr>
          <p:cNvSpPr/>
          <p:nvPr/>
        </p:nvSpPr>
        <p:spPr>
          <a:xfrm>
            <a:off x="4931871" y="1353787"/>
            <a:ext cx="800071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+</a:t>
            </a:r>
            <a:endParaRPr lang="en-US" sz="1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A6A27-8044-A34E-90FB-B760558DAB4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305655" y="1549857"/>
            <a:ext cx="1227227" cy="10170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DAA9F7-998D-C843-B43E-DAB9C3BAA71A}"/>
              </a:ext>
            </a:extLst>
          </p:cNvPr>
          <p:cNvSpPr/>
          <p:nvPr/>
        </p:nvSpPr>
        <p:spPr>
          <a:xfrm>
            <a:off x="7209783" y="1353787"/>
            <a:ext cx="800071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+</a:t>
            </a:r>
            <a:endParaRPr lang="en-US" sz="11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942956-EEB1-ED4D-A478-371A334B2EF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613978" y="1525770"/>
            <a:ext cx="1292054" cy="11058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23E5A9-C54A-D74F-AF8A-4A57CAAA353B}"/>
              </a:ext>
            </a:extLst>
          </p:cNvPr>
          <p:cNvSpPr/>
          <p:nvPr/>
        </p:nvSpPr>
        <p:spPr>
          <a:xfrm>
            <a:off x="9576780" y="1353787"/>
            <a:ext cx="800071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+</a:t>
            </a:r>
            <a:endParaRPr lang="en-US" sz="1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59C861-6431-7145-9BF8-F01D577F2847}"/>
              </a:ext>
            </a:extLst>
          </p:cNvPr>
          <p:cNvSpPr/>
          <p:nvPr/>
        </p:nvSpPr>
        <p:spPr>
          <a:xfrm>
            <a:off x="5775840" y="2931601"/>
            <a:ext cx="800071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=</a:t>
            </a:r>
            <a:endParaRPr lang="en-US" sz="11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097F27-05DD-0047-99F5-F38DE2AFD39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345286" y="4690042"/>
            <a:ext cx="2263867" cy="21679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2BBB9F-17CB-8E40-A046-D0DEADF9E781}"/>
              </a:ext>
            </a:extLst>
          </p:cNvPr>
          <p:cNvSpPr txBox="1"/>
          <p:nvPr/>
        </p:nvSpPr>
        <p:spPr>
          <a:xfrm>
            <a:off x="3975870" y="133666"/>
            <a:ext cx="4240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Ingredients</a:t>
            </a:r>
          </a:p>
        </p:txBody>
      </p:sp>
    </p:spTree>
    <p:extLst>
      <p:ext uri="{BB962C8B-B14F-4D97-AF65-F5344CB8AC3E}">
        <p14:creationId xmlns:p14="http://schemas.microsoft.com/office/powerpoint/2010/main" val="1977262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2310349" y="3203477"/>
            <a:ext cx="9110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DEMO: 04-parallel_kitchens.py</a:t>
            </a:r>
          </a:p>
        </p:txBody>
      </p:sp>
    </p:spTree>
    <p:extLst>
      <p:ext uri="{BB962C8B-B14F-4D97-AF65-F5344CB8AC3E}">
        <p14:creationId xmlns:p14="http://schemas.microsoft.com/office/powerpoint/2010/main" val="2245754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BF2228-1FD1-2E45-9D66-5B7C2C98F1E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14845" y="2940908"/>
            <a:ext cx="1547340" cy="130981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9E4E7A-18F7-894E-AFF0-A807CDF3698C}"/>
              </a:ext>
            </a:extLst>
          </p:cNvPr>
          <p:cNvCxnSpPr>
            <a:cxnSpLocks/>
          </p:cNvCxnSpPr>
          <p:nvPr/>
        </p:nvCxnSpPr>
        <p:spPr>
          <a:xfrm>
            <a:off x="3547437" y="3585709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5155E3-B20F-9C4D-8043-4560D88B4C8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87291" y="2163728"/>
            <a:ext cx="378845" cy="662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B557DE-9089-CD42-88C8-03A670273C1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71163" y="2888839"/>
            <a:ext cx="262702" cy="5275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DF918A-2618-BD4C-A4DD-DFCFCA34715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902366" y="3569781"/>
            <a:ext cx="290991" cy="5275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730006-4FA5-884D-94AA-B5E667D9EA6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44087" y="2142315"/>
            <a:ext cx="1024032" cy="3882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7CCA95-B5CA-364C-8E35-71EB0DBA7C8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44087" y="2743504"/>
            <a:ext cx="1024032" cy="3882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7D6B68-9E8D-9945-949D-C60C277216A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698577" y="4291201"/>
            <a:ext cx="698567" cy="5903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5B054A-6D38-6E4C-B058-24BEEBE3380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59147" y="3606197"/>
            <a:ext cx="1024032" cy="3882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CDB868-4377-9C47-ABB7-DA88B24CDB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19785" y="4250723"/>
            <a:ext cx="1024032" cy="38821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6E4645-7FA8-FA4B-9107-C90ABF27D43B}"/>
              </a:ext>
            </a:extLst>
          </p:cNvPr>
          <p:cNvCxnSpPr>
            <a:cxnSpLocks/>
          </p:cNvCxnSpPr>
          <p:nvPr/>
        </p:nvCxnSpPr>
        <p:spPr>
          <a:xfrm>
            <a:off x="5886983" y="3600863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E6593B3-F5C7-F041-910B-F35F834E909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168655" y="2525467"/>
            <a:ext cx="478283" cy="6507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8D81E9-63BD-7C43-B426-D1130785146D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60" y="3801344"/>
            <a:ext cx="478283" cy="6507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288D7F-1CC9-0D49-A400-E7BCA5DB036D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068740" y="3702967"/>
            <a:ext cx="436862" cy="8475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A9483B-0713-C844-ADCD-3A00FEE3D38E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037325" y="2570199"/>
            <a:ext cx="370472" cy="8475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60FD1DB-57B1-874A-A4B7-DA9864890C6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549457" y="3061470"/>
            <a:ext cx="1024032" cy="108945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036806-359A-EC42-8497-F6D5716405C2}"/>
              </a:ext>
            </a:extLst>
          </p:cNvPr>
          <p:cNvCxnSpPr>
            <a:cxnSpLocks/>
          </p:cNvCxnSpPr>
          <p:nvPr/>
        </p:nvCxnSpPr>
        <p:spPr>
          <a:xfrm>
            <a:off x="8177102" y="3627718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F5D4D73-D685-624C-9748-A316C0BE56AE}"/>
              </a:ext>
            </a:extLst>
          </p:cNvPr>
          <p:cNvSpPr txBox="1"/>
          <p:nvPr/>
        </p:nvSpPr>
        <p:spPr>
          <a:xfrm>
            <a:off x="1635944" y="250070"/>
            <a:ext cx="97257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3.1: Parallel stations </a:t>
            </a:r>
          </a:p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(pipeline)</a:t>
            </a:r>
          </a:p>
        </p:txBody>
      </p:sp>
    </p:spTree>
    <p:extLst>
      <p:ext uri="{BB962C8B-B14F-4D97-AF65-F5344CB8AC3E}">
        <p14:creationId xmlns:p14="http://schemas.microsoft.com/office/powerpoint/2010/main" val="3491454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2310349" y="3203477"/>
            <a:ext cx="9110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DEMO: 05-parallel_stations.py</a:t>
            </a:r>
          </a:p>
        </p:txBody>
      </p:sp>
    </p:spTree>
    <p:extLst>
      <p:ext uri="{BB962C8B-B14F-4D97-AF65-F5344CB8AC3E}">
        <p14:creationId xmlns:p14="http://schemas.microsoft.com/office/powerpoint/2010/main" val="1043689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BF2228-1FD1-2E45-9D66-5B7C2C98F1E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0035" y="3038043"/>
            <a:ext cx="1547340" cy="130981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9E4E7A-18F7-894E-AFF0-A807CDF3698C}"/>
              </a:ext>
            </a:extLst>
          </p:cNvPr>
          <p:cNvCxnSpPr>
            <a:cxnSpLocks/>
          </p:cNvCxnSpPr>
          <p:nvPr/>
        </p:nvCxnSpPr>
        <p:spPr>
          <a:xfrm>
            <a:off x="3163331" y="2365750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5155E3-B20F-9C4D-8043-4560D88B4C8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55266" y="1697464"/>
            <a:ext cx="312206" cy="328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B557DE-9089-CD42-88C8-03A670273C1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39137" y="2149273"/>
            <a:ext cx="216492" cy="2612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DF918A-2618-BD4C-A4DD-DFCFCA34715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15895" y="2480511"/>
            <a:ext cx="239805" cy="2612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730006-4FA5-884D-94AA-B5E667D9EA6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212061" y="1676051"/>
            <a:ext cx="843903" cy="1922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7CCA95-B5CA-364C-8E35-71EB0DBA7C8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212061" y="2003938"/>
            <a:ext cx="843903" cy="1922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7D6B68-9E8D-9945-949D-C60C277216A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47845" y="2891460"/>
            <a:ext cx="575688" cy="2922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5B054A-6D38-6E4C-B058-24BEEBE3380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272676" y="2516927"/>
            <a:ext cx="843903" cy="1922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CDB868-4377-9C47-ABB7-DA88B24CDB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269052" y="2850983"/>
            <a:ext cx="843903" cy="19220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6E4645-7FA8-FA4B-9107-C90ABF27D43B}"/>
              </a:ext>
            </a:extLst>
          </p:cNvPr>
          <p:cNvCxnSpPr>
            <a:cxnSpLocks/>
          </p:cNvCxnSpPr>
          <p:nvPr/>
        </p:nvCxnSpPr>
        <p:spPr>
          <a:xfrm>
            <a:off x="5301687" y="2410489"/>
            <a:ext cx="69545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E6593B3-F5C7-F041-910B-F35F834E909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427014" y="1848191"/>
            <a:ext cx="394152" cy="3221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8D81E9-63BD-7C43-B426-D1130785146D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411452" y="2580629"/>
            <a:ext cx="394152" cy="3221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288D7F-1CC9-0D49-A400-E7BCA5DB036D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213731" y="2482252"/>
            <a:ext cx="360017" cy="4196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A9483B-0713-C844-ADCD-3A00FEE3D38E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295683" y="1892923"/>
            <a:ext cx="305305" cy="4196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60FD1DB-57B1-874A-A4B7-DA9864890C6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7987060" y="2096053"/>
            <a:ext cx="843903" cy="53939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036806-359A-EC42-8497-F6D5716405C2}"/>
              </a:ext>
            </a:extLst>
          </p:cNvPr>
          <p:cNvCxnSpPr>
            <a:cxnSpLocks/>
          </p:cNvCxnSpPr>
          <p:nvPr/>
        </p:nvCxnSpPr>
        <p:spPr>
          <a:xfrm>
            <a:off x="7139135" y="2410489"/>
            <a:ext cx="69545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F5D4D73-D685-624C-9748-A316C0BE56AE}"/>
              </a:ext>
            </a:extLst>
          </p:cNvPr>
          <p:cNvSpPr txBox="1"/>
          <p:nvPr/>
        </p:nvSpPr>
        <p:spPr>
          <a:xfrm>
            <a:off x="1020389" y="250070"/>
            <a:ext cx="103412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3.2: Parallel restaurant </a:t>
            </a:r>
          </a:p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(parallel pipeline)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051438-2582-D747-9B69-8D59DE3CA948}"/>
              </a:ext>
            </a:extLst>
          </p:cNvPr>
          <p:cNvCxnSpPr>
            <a:cxnSpLocks/>
          </p:cNvCxnSpPr>
          <p:nvPr/>
        </p:nvCxnSpPr>
        <p:spPr>
          <a:xfrm>
            <a:off x="2359193" y="4152438"/>
            <a:ext cx="159105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04288DE4-552D-FA40-8CF3-EB15460E74F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98275" y="3484152"/>
            <a:ext cx="312206" cy="3281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D7400B6-452B-F24E-A08E-B978EA0D30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82146" y="3935961"/>
            <a:ext cx="216492" cy="2612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6199B08-E155-0549-BF29-BFFAEE18CA8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658904" y="4267199"/>
            <a:ext cx="239805" cy="26121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62140A-9FFD-054A-A294-0804B48A144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55070" y="3462739"/>
            <a:ext cx="843903" cy="1922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5BE61EC-9C4D-CB47-BA38-352B4BD8AC5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55070" y="3790626"/>
            <a:ext cx="843903" cy="1922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79F1879-E946-C14D-8F8F-754EE45DD78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490854" y="4678148"/>
            <a:ext cx="575688" cy="2922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5933116-03A7-5346-BBA6-B25F9DFC90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215685" y="4303615"/>
            <a:ext cx="843903" cy="19220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D9DEA8C-160E-5D45-8FAC-42D846FAF9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212061" y="4637671"/>
            <a:ext cx="843903" cy="192208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1934B3-B445-F54C-A7F8-EB650B928A1C}"/>
              </a:ext>
            </a:extLst>
          </p:cNvPr>
          <p:cNvCxnSpPr>
            <a:cxnSpLocks/>
          </p:cNvCxnSpPr>
          <p:nvPr/>
        </p:nvCxnSpPr>
        <p:spPr>
          <a:xfrm>
            <a:off x="5244696" y="4197177"/>
            <a:ext cx="69545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70B62DA7-48F7-674C-8184-28ABAE85DBAE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370023" y="3634879"/>
            <a:ext cx="394152" cy="32219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08DB7F4-6697-C743-873D-125E3FC2F77D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354461" y="4367317"/>
            <a:ext cx="394152" cy="3221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0F435AF-EA1E-7640-8F56-5C8AE6FB90ED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156740" y="4268940"/>
            <a:ext cx="360017" cy="41961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06BA745-AC6F-C341-9F0D-DF724B9F39AA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238692" y="3679611"/>
            <a:ext cx="305305" cy="4196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1B1542-7DDF-7847-932A-C818A1BA2D3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7930069" y="3882741"/>
            <a:ext cx="843903" cy="539393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F51EE9F-1C58-9747-959E-6B868C281049}"/>
              </a:ext>
            </a:extLst>
          </p:cNvPr>
          <p:cNvCxnSpPr>
            <a:cxnSpLocks/>
          </p:cNvCxnSpPr>
          <p:nvPr/>
        </p:nvCxnSpPr>
        <p:spPr>
          <a:xfrm>
            <a:off x="7082144" y="4197177"/>
            <a:ext cx="69545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262D0F-98A4-0149-B505-EC9C64D9F1CE}"/>
              </a:ext>
            </a:extLst>
          </p:cNvPr>
          <p:cNvCxnSpPr>
            <a:cxnSpLocks/>
          </p:cNvCxnSpPr>
          <p:nvPr/>
        </p:nvCxnSpPr>
        <p:spPr>
          <a:xfrm>
            <a:off x="3163331" y="5993698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8C820A54-3E36-504B-99B8-9CA8F1EDEA1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55266" y="5325412"/>
            <a:ext cx="312206" cy="32818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C966D5E-FB97-DE4F-BB18-5A61CF47F53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39137" y="5777221"/>
            <a:ext cx="216492" cy="26121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D90843D-460A-674A-9DB5-F563D9D19D3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15895" y="6108459"/>
            <a:ext cx="239805" cy="2612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FC487B4-A5AC-1048-9E76-3FE69810E4C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212061" y="5303999"/>
            <a:ext cx="843903" cy="19220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751A8FD-DEA4-A74A-A5DA-49BECD317A7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212061" y="5631886"/>
            <a:ext cx="843903" cy="19220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DD0FE59-0DB4-2642-97BC-9DB292276A0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47845" y="6519408"/>
            <a:ext cx="575688" cy="29228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EEC7AAA-187F-E94D-8962-304706A9BA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272676" y="6144875"/>
            <a:ext cx="843903" cy="19220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9D46631-D31F-9B4B-A372-3BDEC37FC24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269052" y="6478931"/>
            <a:ext cx="843903" cy="192208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D99BD34-2AB7-FE4D-B28C-E5D5426A0E7B}"/>
              </a:ext>
            </a:extLst>
          </p:cNvPr>
          <p:cNvCxnSpPr>
            <a:cxnSpLocks/>
          </p:cNvCxnSpPr>
          <p:nvPr/>
        </p:nvCxnSpPr>
        <p:spPr>
          <a:xfrm>
            <a:off x="5301687" y="6038437"/>
            <a:ext cx="69545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FCB99C64-11D2-2848-A7EF-495B555E653E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427014" y="5476139"/>
            <a:ext cx="394152" cy="32219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7E3AD6B-C325-A24E-8FB5-4BE4556E80F4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411452" y="6208577"/>
            <a:ext cx="394152" cy="3221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5643046-72C0-5949-BDE6-B7DD26F914D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213731" y="6110200"/>
            <a:ext cx="360017" cy="41961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E3EDDB4-558E-0B4E-827E-566F9B6D183E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295683" y="5520871"/>
            <a:ext cx="305305" cy="41961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A6E98A9-B8FD-7743-8385-5DA40A93B259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7987060" y="5724001"/>
            <a:ext cx="843903" cy="53939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778862C-7825-0A45-909E-3D34B200C9C7}"/>
              </a:ext>
            </a:extLst>
          </p:cNvPr>
          <p:cNvCxnSpPr>
            <a:cxnSpLocks/>
          </p:cNvCxnSpPr>
          <p:nvPr/>
        </p:nvCxnSpPr>
        <p:spPr>
          <a:xfrm>
            <a:off x="7139135" y="6038437"/>
            <a:ext cx="69545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6C6B7E1-BC0B-E34A-A439-162A8E8FEEED}"/>
              </a:ext>
            </a:extLst>
          </p:cNvPr>
          <p:cNvSpPr/>
          <p:nvPr/>
        </p:nvSpPr>
        <p:spPr>
          <a:xfrm>
            <a:off x="4007234" y="1594922"/>
            <a:ext cx="2870923" cy="16048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10FF02-D192-0B47-A29D-4DC31D976B8E}"/>
              </a:ext>
            </a:extLst>
          </p:cNvPr>
          <p:cNvSpPr/>
          <p:nvPr/>
        </p:nvSpPr>
        <p:spPr>
          <a:xfrm>
            <a:off x="4007234" y="3398129"/>
            <a:ext cx="2870923" cy="16048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BD245EC-605F-E44C-A6CE-3FB534BBB85B}"/>
              </a:ext>
            </a:extLst>
          </p:cNvPr>
          <p:cNvSpPr/>
          <p:nvPr/>
        </p:nvSpPr>
        <p:spPr>
          <a:xfrm>
            <a:off x="4007233" y="5185337"/>
            <a:ext cx="2870923" cy="16048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45E7C74-2EE9-9F4C-B02E-B5B3F766A28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0196" y="3484152"/>
            <a:ext cx="1547340" cy="130981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D5EAF02-7C4C-1644-AA4E-721324DD2BA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1853" y="4281565"/>
            <a:ext cx="1547340" cy="130981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BE51BC-E816-CA4A-87BD-813F1431B345}"/>
              </a:ext>
            </a:extLst>
          </p:cNvPr>
          <p:cNvCxnSpPr>
            <a:cxnSpLocks/>
          </p:cNvCxnSpPr>
          <p:nvPr/>
        </p:nvCxnSpPr>
        <p:spPr>
          <a:xfrm flipH="1">
            <a:off x="3106340" y="2300658"/>
            <a:ext cx="37735" cy="3737779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583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1694796" y="3203477"/>
            <a:ext cx="9725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DEMO: 06-parallel_restaurant.py</a:t>
            </a:r>
          </a:p>
        </p:txBody>
      </p:sp>
    </p:spTree>
    <p:extLst>
      <p:ext uri="{BB962C8B-B14F-4D97-AF65-F5344CB8AC3E}">
        <p14:creationId xmlns:p14="http://schemas.microsoft.com/office/powerpoint/2010/main" val="4146359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2002571" y="3203477"/>
            <a:ext cx="9417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</p:spTree>
    <p:extLst>
      <p:ext uri="{BB962C8B-B14F-4D97-AF65-F5344CB8AC3E}">
        <p14:creationId xmlns:p14="http://schemas.microsoft.com/office/powerpoint/2010/main" val="3299219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 descr="Gordon Ramsay Wife, Kids, Family, Brother, Net Worth, Age, Height">
            <a:extLst>
              <a:ext uri="{FF2B5EF4-FFF2-40B4-BE49-F238E27FC236}">
                <a16:creationId xmlns:a16="http://schemas.microsoft.com/office/drawing/2014/main" id="{5C451D9A-0D8F-F943-BA5B-76B597990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16" y="3338552"/>
            <a:ext cx="5481671" cy="323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1946878-AFF1-3A49-B0A7-15483837D75B}"/>
              </a:ext>
            </a:extLst>
          </p:cNvPr>
          <p:cNvSpPr txBox="1"/>
          <p:nvPr/>
        </p:nvSpPr>
        <p:spPr>
          <a:xfrm>
            <a:off x="1943719" y="250070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46147185-7081-544E-8AFE-ED0F20610E5C}"/>
              </a:ext>
            </a:extLst>
          </p:cNvPr>
          <p:cNvSpPr/>
          <p:nvPr/>
        </p:nvSpPr>
        <p:spPr>
          <a:xfrm>
            <a:off x="3978165" y="1779797"/>
            <a:ext cx="4235669" cy="2091558"/>
          </a:xfrm>
          <a:prstGeom prst="wedgeEllipseCallout">
            <a:avLst>
              <a:gd name="adj1" fmla="val -61032"/>
              <a:gd name="adj2" fmla="val 539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4"/>
                </a:solidFill>
              </a:rPr>
              <a:t>Actor Model!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D23FA-C71A-7146-B3C7-FA9139FAF59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82026" y="3338552"/>
            <a:ext cx="3229963" cy="343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81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hoto, posing, bunch, front&#10;&#10;Description automatically generated">
            <a:extLst>
              <a:ext uri="{FF2B5EF4-FFF2-40B4-BE49-F238E27FC236}">
                <a16:creationId xmlns:a16="http://schemas.microsoft.com/office/drawing/2014/main" id="{315D5401-D088-CE48-ABA6-36DA2583D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545" y="1518267"/>
            <a:ext cx="6984444" cy="3821465"/>
          </a:xfrm>
          <a:prstGeom prst="rect">
            <a:avLst/>
          </a:prstGeom>
        </p:spPr>
      </p:pic>
      <p:pic>
        <p:nvPicPr>
          <p:cNvPr id="98" name="Picture 2" descr="Gordon Ramsay Wife, Kids, Family, Brother, Net Worth, Age, Height">
            <a:extLst>
              <a:ext uri="{FF2B5EF4-FFF2-40B4-BE49-F238E27FC236}">
                <a16:creationId xmlns:a16="http://schemas.microsoft.com/office/drawing/2014/main" id="{5C451D9A-0D8F-F943-BA5B-76B597990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3839"/>
            <a:ext cx="5481671" cy="323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1946878-AFF1-3A49-B0A7-15483837D75B}"/>
              </a:ext>
            </a:extLst>
          </p:cNvPr>
          <p:cNvSpPr txBox="1"/>
          <p:nvPr/>
        </p:nvSpPr>
        <p:spPr>
          <a:xfrm>
            <a:off x="1943719" y="250070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46147185-7081-544E-8AFE-ED0F20610E5C}"/>
              </a:ext>
            </a:extLst>
          </p:cNvPr>
          <p:cNvSpPr/>
          <p:nvPr/>
        </p:nvSpPr>
        <p:spPr>
          <a:xfrm>
            <a:off x="3978165" y="1779797"/>
            <a:ext cx="4235669" cy="2091558"/>
          </a:xfrm>
          <a:prstGeom prst="wedgeEllipseCallout">
            <a:avLst>
              <a:gd name="adj1" fmla="val -61032"/>
              <a:gd name="adj2" fmla="val 539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4"/>
                </a:solidFill>
              </a:rPr>
              <a:t>Actor Model!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D23FA-C71A-7146-B3C7-FA9139FAF59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82026" y="3338552"/>
            <a:ext cx="3229963" cy="3439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B818B-6794-844C-AF68-F318B1AB8E0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41" y="3473597"/>
            <a:ext cx="3107065" cy="301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85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hoto, posing, bunch, front&#10;&#10;Description automatically generated">
            <a:extLst>
              <a:ext uri="{FF2B5EF4-FFF2-40B4-BE49-F238E27FC236}">
                <a16:creationId xmlns:a16="http://schemas.microsoft.com/office/drawing/2014/main" id="{315D5401-D088-CE48-ABA6-36DA2583D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545" y="1518267"/>
            <a:ext cx="6984444" cy="3821465"/>
          </a:xfrm>
          <a:prstGeom prst="rect">
            <a:avLst/>
          </a:prstGeom>
        </p:spPr>
      </p:pic>
      <p:pic>
        <p:nvPicPr>
          <p:cNvPr id="98" name="Picture 2" descr="Gordon Ramsay Wife, Kids, Family, Brother, Net Worth, Age, Height">
            <a:extLst>
              <a:ext uri="{FF2B5EF4-FFF2-40B4-BE49-F238E27FC236}">
                <a16:creationId xmlns:a16="http://schemas.microsoft.com/office/drawing/2014/main" id="{5C451D9A-0D8F-F943-BA5B-76B597990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3839"/>
            <a:ext cx="5481671" cy="323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1946878-AFF1-3A49-B0A7-15483837D75B}"/>
              </a:ext>
            </a:extLst>
          </p:cNvPr>
          <p:cNvSpPr txBox="1"/>
          <p:nvPr/>
        </p:nvSpPr>
        <p:spPr>
          <a:xfrm>
            <a:off x="1943719" y="250070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46147185-7081-544E-8AFE-ED0F20610E5C}"/>
              </a:ext>
            </a:extLst>
          </p:cNvPr>
          <p:cNvSpPr/>
          <p:nvPr/>
        </p:nvSpPr>
        <p:spPr>
          <a:xfrm>
            <a:off x="3978165" y="1779797"/>
            <a:ext cx="4235669" cy="2091558"/>
          </a:xfrm>
          <a:prstGeom prst="wedgeEllipseCallout">
            <a:avLst>
              <a:gd name="adj1" fmla="val -61032"/>
              <a:gd name="adj2" fmla="val 539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4"/>
                </a:solidFill>
              </a:rPr>
              <a:t>Actor Model!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D23FA-C71A-7146-B3C7-FA9139FAF59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82026" y="3338552"/>
            <a:ext cx="3229963" cy="3439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B818B-6794-844C-AF68-F318B1AB8E0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41" y="3473597"/>
            <a:ext cx="3107065" cy="30178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C62631-85C0-0A48-9011-3CDB98FE3F7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727190" y="2825576"/>
            <a:ext cx="2604860" cy="286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50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1943719" y="250070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3985" y="3467809"/>
            <a:ext cx="1077039" cy="8881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505F7F3-D772-3C4D-84E4-4E2598B51AA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1049" y="1759282"/>
            <a:ext cx="2018519" cy="10897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147EE7-A368-BC44-BB96-0344BE67CAB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85940" y="3400929"/>
            <a:ext cx="1694573" cy="1216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ED09877-1764-1144-AE60-5D095E60760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92398" y="5446849"/>
            <a:ext cx="1547170" cy="1298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896497-4C16-4640-B09E-F94891B5A94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93140" y="3129455"/>
            <a:ext cx="1582853" cy="158706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34FE90-76C0-CE48-AE11-40A697074151}"/>
              </a:ext>
            </a:extLst>
          </p:cNvPr>
          <p:cNvCxnSpPr>
            <a:cxnSpLocks/>
          </p:cNvCxnSpPr>
          <p:nvPr/>
        </p:nvCxnSpPr>
        <p:spPr>
          <a:xfrm flipV="1">
            <a:off x="3689650" y="2680138"/>
            <a:ext cx="3110543" cy="100135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8DB14D-3B44-F147-9E95-6ACD19BBDA62}"/>
              </a:ext>
            </a:extLst>
          </p:cNvPr>
          <p:cNvCxnSpPr>
            <a:cxnSpLocks/>
          </p:cNvCxnSpPr>
          <p:nvPr/>
        </p:nvCxnSpPr>
        <p:spPr>
          <a:xfrm>
            <a:off x="3899536" y="4075386"/>
            <a:ext cx="3026781" cy="484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B5CEAF-E81B-764A-9F2E-4A099BD81BD8}"/>
              </a:ext>
            </a:extLst>
          </p:cNvPr>
          <p:cNvCxnSpPr>
            <a:cxnSpLocks/>
          </p:cNvCxnSpPr>
          <p:nvPr/>
        </p:nvCxnSpPr>
        <p:spPr>
          <a:xfrm>
            <a:off x="3905007" y="4578697"/>
            <a:ext cx="2727021" cy="1517303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2FB7D41-F70E-BF4E-A0E6-A715D43978C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965983" y="1484001"/>
            <a:ext cx="1140423" cy="10013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450018-A009-9944-8595-AC638AFDCBDE}"/>
              </a:ext>
            </a:extLst>
          </p:cNvPr>
          <p:cNvSpPr/>
          <p:nvPr/>
        </p:nvSpPr>
        <p:spPr>
          <a:xfrm>
            <a:off x="9036390" y="1759282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641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A2BBB9F-17CB-8E40-A046-D0DEADF9E781}"/>
              </a:ext>
            </a:extLst>
          </p:cNvPr>
          <p:cNvSpPr txBox="1"/>
          <p:nvPr/>
        </p:nvSpPr>
        <p:spPr>
          <a:xfrm>
            <a:off x="4713252" y="133666"/>
            <a:ext cx="276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Kitchen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20DFDA-E233-6049-BBA3-DB28A1BF233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13" y="1767015"/>
            <a:ext cx="1930400" cy="23127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5C80D2D-6455-AB4C-8EE1-5C9F98C798A3}"/>
              </a:ext>
            </a:extLst>
          </p:cNvPr>
          <p:cNvSpPr/>
          <p:nvPr/>
        </p:nvSpPr>
        <p:spPr>
          <a:xfrm>
            <a:off x="1426992" y="4442939"/>
            <a:ext cx="1665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Pantry</a:t>
            </a:r>
            <a:endParaRPr lang="en-US" sz="3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6EA93F-CA65-7E44-B1BC-521EA3369E3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73362" y="2058084"/>
            <a:ext cx="2426043" cy="21931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F12C550-BB0E-FF40-A005-3FE83A79DA2E}"/>
              </a:ext>
            </a:extLst>
          </p:cNvPr>
          <p:cNvSpPr/>
          <p:nvPr/>
        </p:nvSpPr>
        <p:spPr>
          <a:xfrm>
            <a:off x="4689444" y="4558268"/>
            <a:ext cx="3393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Cutting Board</a:t>
            </a:r>
            <a:endParaRPr lang="en-US" sz="3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54C8F6-5E65-174C-BA41-C5FB43F00DE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547654" y="1925152"/>
            <a:ext cx="2335427" cy="232605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D70837E-281B-BD4E-8AE0-A7DE61FC9A5E}"/>
              </a:ext>
            </a:extLst>
          </p:cNvPr>
          <p:cNvSpPr/>
          <p:nvPr/>
        </p:nvSpPr>
        <p:spPr>
          <a:xfrm>
            <a:off x="9882446" y="4442939"/>
            <a:ext cx="14189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Grill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87160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1943719" y="250070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3985" y="3467809"/>
            <a:ext cx="1077039" cy="8881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505F7F3-D772-3C4D-84E4-4E2598B51AA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1049" y="1759282"/>
            <a:ext cx="2018519" cy="10897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147EE7-A368-BC44-BB96-0344BE67CAB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85940" y="3400929"/>
            <a:ext cx="1694573" cy="1216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ED09877-1764-1144-AE60-5D095E60760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92398" y="5446849"/>
            <a:ext cx="1547170" cy="1298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896497-4C16-4640-B09E-F94891B5A94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93140" y="3129455"/>
            <a:ext cx="1582853" cy="158706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34FE90-76C0-CE48-AE11-40A697074151}"/>
              </a:ext>
            </a:extLst>
          </p:cNvPr>
          <p:cNvCxnSpPr>
            <a:cxnSpLocks/>
          </p:cNvCxnSpPr>
          <p:nvPr/>
        </p:nvCxnSpPr>
        <p:spPr>
          <a:xfrm flipV="1">
            <a:off x="3689650" y="2680138"/>
            <a:ext cx="3110543" cy="100135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8DB14D-3B44-F147-9E95-6ACD19BBDA62}"/>
              </a:ext>
            </a:extLst>
          </p:cNvPr>
          <p:cNvCxnSpPr>
            <a:cxnSpLocks/>
          </p:cNvCxnSpPr>
          <p:nvPr/>
        </p:nvCxnSpPr>
        <p:spPr>
          <a:xfrm>
            <a:off x="3899536" y="4075386"/>
            <a:ext cx="3026781" cy="484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B5CEAF-E81B-764A-9F2E-4A099BD81BD8}"/>
              </a:ext>
            </a:extLst>
          </p:cNvPr>
          <p:cNvCxnSpPr>
            <a:cxnSpLocks/>
          </p:cNvCxnSpPr>
          <p:nvPr/>
        </p:nvCxnSpPr>
        <p:spPr>
          <a:xfrm>
            <a:off x="3905007" y="4578697"/>
            <a:ext cx="2727021" cy="1517303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2FB7D41-F70E-BF4E-A0E6-A715D43978C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965983" y="1484001"/>
            <a:ext cx="1140423" cy="10013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450018-A009-9944-8595-AC638AFDCBDE}"/>
              </a:ext>
            </a:extLst>
          </p:cNvPr>
          <p:cNvSpPr/>
          <p:nvPr/>
        </p:nvSpPr>
        <p:spPr>
          <a:xfrm>
            <a:off x="9036390" y="1759282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Actor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2ED11-0EEC-F340-BBFD-C4E99BBF69A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000966" y="2172227"/>
            <a:ext cx="1161076" cy="6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17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1943719" y="250070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3985" y="3467809"/>
            <a:ext cx="1077039" cy="8881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505F7F3-D772-3C4D-84E4-4E2598B51AA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1049" y="1759282"/>
            <a:ext cx="2018519" cy="10897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147EE7-A368-BC44-BB96-0344BE67CAB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85940" y="3400929"/>
            <a:ext cx="1694573" cy="1216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ED09877-1764-1144-AE60-5D095E60760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92398" y="5446849"/>
            <a:ext cx="1547170" cy="1298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896497-4C16-4640-B09E-F94891B5A94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93140" y="3129455"/>
            <a:ext cx="1582853" cy="158706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34FE90-76C0-CE48-AE11-40A697074151}"/>
              </a:ext>
            </a:extLst>
          </p:cNvPr>
          <p:cNvCxnSpPr>
            <a:cxnSpLocks/>
          </p:cNvCxnSpPr>
          <p:nvPr/>
        </p:nvCxnSpPr>
        <p:spPr>
          <a:xfrm flipV="1">
            <a:off x="3689650" y="2680138"/>
            <a:ext cx="3110543" cy="100135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8DB14D-3B44-F147-9E95-6ACD19BBDA62}"/>
              </a:ext>
            </a:extLst>
          </p:cNvPr>
          <p:cNvCxnSpPr>
            <a:cxnSpLocks/>
          </p:cNvCxnSpPr>
          <p:nvPr/>
        </p:nvCxnSpPr>
        <p:spPr>
          <a:xfrm>
            <a:off x="3899536" y="4075386"/>
            <a:ext cx="3026781" cy="484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B5CEAF-E81B-764A-9F2E-4A099BD81BD8}"/>
              </a:ext>
            </a:extLst>
          </p:cNvPr>
          <p:cNvCxnSpPr>
            <a:cxnSpLocks/>
          </p:cNvCxnSpPr>
          <p:nvPr/>
        </p:nvCxnSpPr>
        <p:spPr>
          <a:xfrm>
            <a:off x="3905007" y="4578697"/>
            <a:ext cx="2727021" cy="1517303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2FB7D41-F70E-BF4E-A0E6-A715D43978C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965983" y="1484001"/>
            <a:ext cx="1140423" cy="10013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450018-A009-9944-8595-AC638AFDCBDE}"/>
              </a:ext>
            </a:extLst>
          </p:cNvPr>
          <p:cNvSpPr/>
          <p:nvPr/>
        </p:nvSpPr>
        <p:spPr>
          <a:xfrm>
            <a:off x="9036390" y="1759282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Actor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2ED11-0EEC-F340-BBFD-C4E99BBF69A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000966" y="2172227"/>
            <a:ext cx="1161076" cy="6219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AF8049-3558-EE4E-9385-261DE4F26C90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700" y="2411573"/>
            <a:ext cx="1390453" cy="97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78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1943719" y="250070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3985" y="3467809"/>
            <a:ext cx="1077039" cy="8881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505F7F3-D772-3C4D-84E4-4E2598B51AA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1049" y="1759282"/>
            <a:ext cx="2018519" cy="10897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147EE7-A368-BC44-BB96-0344BE67CAB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23606" y="4915758"/>
            <a:ext cx="1694573" cy="121612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896497-4C16-4640-B09E-F94891B5A94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93140" y="3129455"/>
            <a:ext cx="1582853" cy="158706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34FE90-76C0-CE48-AE11-40A697074151}"/>
              </a:ext>
            </a:extLst>
          </p:cNvPr>
          <p:cNvCxnSpPr>
            <a:cxnSpLocks/>
          </p:cNvCxnSpPr>
          <p:nvPr/>
        </p:nvCxnSpPr>
        <p:spPr>
          <a:xfrm flipV="1">
            <a:off x="3689650" y="2680138"/>
            <a:ext cx="3110543" cy="100135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8DB14D-3B44-F147-9E95-6ACD19BBDA62}"/>
              </a:ext>
            </a:extLst>
          </p:cNvPr>
          <p:cNvCxnSpPr>
            <a:cxnSpLocks/>
          </p:cNvCxnSpPr>
          <p:nvPr/>
        </p:nvCxnSpPr>
        <p:spPr>
          <a:xfrm>
            <a:off x="3818238" y="4184317"/>
            <a:ext cx="3045745" cy="140638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2FB7D41-F70E-BF4E-A0E6-A715D43978C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285940" y="1287076"/>
            <a:ext cx="1140423" cy="10013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EA75785-A300-844D-91D8-76D2AFE4951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536811" y="4382783"/>
            <a:ext cx="1140423" cy="1001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3C31A6-9A58-3540-9C55-A867B6445A3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448361" y="2177311"/>
            <a:ext cx="1390453" cy="97791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F53CC4F-FC95-734A-A3BC-2768E083239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362316" y="4533650"/>
            <a:ext cx="1390453" cy="977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69D486-E98F-2844-8003-0F7610D7D1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28410" y="4877403"/>
            <a:ext cx="1694573" cy="12161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0608A0-D360-9648-AC05-4AB5F6D745F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041615" y="4344428"/>
            <a:ext cx="1140423" cy="10013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CFBBB1-F27B-6442-AEB0-2B042E05DF4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038" y="4877403"/>
            <a:ext cx="1694573" cy="12161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5439EC-B0F1-D043-8B8D-CD8865DEA6F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479805" y="4344428"/>
            <a:ext cx="1140423" cy="10013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7A8DFD-CD00-AC4D-8B1C-3FE34CEAB5C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9366" y="1749300"/>
            <a:ext cx="2018519" cy="10897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1B6B08-83E8-E342-9CE6-93CEC9AED5B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934257" y="1277094"/>
            <a:ext cx="1140423" cy="10013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5DCA8F-A19D-8640-A269-21C1006A0B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858092" y="1712379"/>
            <a:ext cx="2018519" cy="10897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93A0DD-389F-204C-9EB4-D72E0DC6D21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83" y="1240173"/>
            <a:ext cx="1140423" cy="10013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E05067-216B-914C-803A-7EB1A0FE5093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099537" y="1104036"/>
            <a:ext cx="269829" cy="3660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56A75A-8E97-B143-B2EF-E010D1D993C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776488" y="1115188"/>
            <a:ext cx="269829" cy="3660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6456F-8D04-0F46-8073-8232DE5F4B5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1226767" y="1148789"/>
            <a:ext cx="269829" cy="3660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941494-5613-7A4D-9335-AFED30F1947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98079" y="4161388"/>
            <a:ext cx="269829" cy="36607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8A3B9E9-0C85-814B-916A-5817FDF9A25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804851" y="4161387"/>
            <a:ext cx="269829" cy="36607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42D12BC-3901-D144-9DC9-CDEC86E62E27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1284066" y="4199743"/>
            <a:ext cx="269829" cy="36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88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1943719" y="250070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3985" y="3467809"/>
            <a:ext cx="1077039" cy="8881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505F7F3-D772-3C4D-84E4-4E2598B51AA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1049" y="1759282"/>
            <a:ext cx="2018519" cy="10897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147EE7-A368-BC44-BB96-0344BE67CAB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23606" y="4915758"/>
            <a:ext cx="1694573" cy="121612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896497-4C16-4640-B09E-F94891B5A94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93140" y="3129455"/>
            <a:ext cx="1582853" cy="158706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34FE90-76C0-CE48-AE11-40A697074151}"/>
              </a:ext>
            </a:extLst>
          </p:cNvPr>
          <p:cNvCxnSpPr>
            <a:cxnSpLocks/>
          </p:cNvCxnSpPr>
          <p:nvPr/>
        </p:nvCxnSpPr>
        <p:spPr>
          <a:xfrm flipV="1">
            <a:off x="3689650" y="2680138"/>
            <a:ext cx="3110543" cy="100135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8DB14D-3B44-F147-9E95-6ACD19BBDA62}"/>
              </a:ext>
            </a:extLst>
          </p:cNvPr>
          <p:cNvCxnSpPr>
            <a:cxnSpLocks/>
          </p:cNvCxnSpPr>
          <p:nvPr/>
        </p:nvCxnSpPr>
        <p:spPr>
          <a:xfrm>
            <a:off x="3818238" y="4184317"/>
            <a:ext cx="3045745" cy="140638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2FB7D41-F70E-BF4E-A0E6-A715D43978C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285940" y="1287076"/>
            <a:ext cx="1140423" cy="10013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EA75785-A300-844D-91D8-76D2AFE4951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536811" y="4382783"/>
            <a:ext cx="1140423" cy="1001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3C31A6-9A58-3540-9C55-A867B6445A3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448361" y="2177311"/>
            <a:ext cx="1390453" cy="97791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F53CC4F-FC95-734A-A3BC-2768E083239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362316" y="4533650"/>
            <a:ext cx="1390453" cy="9779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69D486-E98F-2844-8003-0F7610D7D1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28410" y="4877403"/>
            <a:ext cx="1694573" cy="12161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0608A0-D360-9648-AC05-4AB5F6D745F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041615" y="4344428"/>
            <a:ext cx="1140423" cy="10013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CFBBB1-F27B-6442-AEB0-2B042E05DF4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038" y="4877403"/>
            <a:ext cx="1694573" cy="12161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5439EC-B0F1-D043-8B8D-CD8865DEA6F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479805" y="4344428"/>
            <a:ext cx="1140423" cy="10013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7A8DFD-CD00-AC4D-8B1C-3FE34CEAB5C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9366" y="1749300"/>
            <a:ext cx="2018519" cy="10897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1B6B08-83E8-E342-9CE6-93CEC9AED5B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934257" y="1277094"/>
            <a:ext cx="1140423" cy="10013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5DCA8F-A19D-8640-A269-21C1006A0B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858092" y="1712379"/>
            <a:ext cx="2018519" cy="10897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93A0DD-389F-204C-9EB4-D72E0DC6D21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83" y="1240173"/>
            <a:ext cx="1140423" cy="10013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E05067-216B-914C-803A-7EB1A0FE5093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099537" y="1104036"/>
            <a:ext cx="269829" cy="3660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56A75A-8E97-B143-B2EF-E010D1D993C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776488" y="1115188"/>
            <a:ext cx="269829" cy="3660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6456F-8D04-0F46-8073-8232DE5F4B5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1226767" y="1148789"/>
            <a:ext cx="269829" cy="3660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941494-5613-7A4D-9335-AFED30F1947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98079" y="4161388"/>
            <a:ext cx="269829" cy="36607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8A3B9E9-0C85-814B-916A-5817FDF9A25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804851" y="4161387"/>
            <a:ext cx="269829" cy="36607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42D12BC-3901-D144-9DC9-CDEC86E62E27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1284066" y="4199743"/>
            <a:ext cx="269829" cy="3660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6F2F4-CFDE-4C49-89B2-5AF53FD104B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546720" y="4028468"/>
            <a:ext cx="1473200" cy="169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62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2618125" y="3203477"/>
            <a:ext cx="8802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DEMO: 07-actor_restaurant.py</a:t>
            </a:r>
          </a:p>
        </p:txBody>
      </p:sp>
    </p:spTree>
    <p:extLst>
      <p:ext uri="{BB962C8B-B14F-4D97-AF65-F5344CB8AC3E}">
        <p14:creationId xmlns:p14="http://schemas.microsoft.com/office/powerpoint/2010/main" val="1662897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 descr="Gordon Ramsay Wife, Kids, Family, Brother, Net Worth, Age, Height">
            <a:extLst>
              <a:ext uri="{FF2B5EF4-FFF2-40B4-BE49-F238E27FC236}">
                <a16:creationId xmlns:a16="http://schemas.microsoft.com/office/drawing/2014/main" id="{5C451D9A-0D8F-F943-BA5B-76B597990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16" y="3338552"/>
            <a:ext cx="5481671" cy="323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1946878-AFF1-3A49-B0A7-15483837D75B}"/>
              </a:ext>
            </a:extLst>
          </p:cNvPr>
          <p:cNvSpPr txBox="1"/>
          <p:nvPr/>
        </p:nvSpPr>
        <p:spPr>
          <a:xfrm>
            <a:off x="1328165" y="250070"/>
            <a:ext cx="10033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4.1: Actor-model burgers</a:t>
            </a: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46147185-7081-544E-8AFE-ED0F20610E5C}"/>
              </a:ext>
            </a:extLst>
          </p:cNvPr>
          <p:cNvSpPr/>
          <p:nvPr/>
        </p:nvSpPr>
        <p:spPr>
          <a:xfrm>
            <a:off x="3978165" y="1779797"/>
            <a:ext cx="4235669" cy="2091558"/>
          </a:xfrm>
          <a:prstGeom prst="wedgeEllipseCallout">
            <a:avLst>
              <a:gd name="adj1" fmla="val -61032"/>
              <a:gd name="adj2" fmla="val 539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4"/>
                </a:solidFill>
              </a:rPr>
              <a:t>You need a manager!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D23FA-C71A-7146-B3C7-FA9139FAF59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82026" y="3338552"/>
            <a:ext cx="3229963" cy="3439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DD01E-91B2-7B46-AF72-F3B17FCCEB4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664141" y="3473597"/>
            <a:ext cx="3107065" cy="301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821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1943719" y="250070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3985" y="3467809"/>
            <a:ext cx="1077039" cy="8881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505F7F3-D772-3C4D-84E4-4E2598B51AA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1049" y="1759282"/>
            <a:ext cx="2018519" cy="10897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147EE7-A368-BC44-BB96-0344BE67CAB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23606" y="4915758"/>
            <a:ext cx="1694573" cy="121612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896497-4C16-4640-B09E-F94891B5A94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93140" y="3129455"/>
            <a:ext cx="1582853" cy="158706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34FE90-76C0-CE48-AE11-40A697074151}"/>
              </a:ext>
            </a:extLst>
          </p:cNvPr>
          <p:cNvCxnSpPr>
            <a:cxnSpLocks/>
          </p:cNvCxnSpPr>
          <p:nvPr/>
        </p:nvCxnSpPr>
        <p:spPr>
          <a:xfrm flipV="1">
            <a:off x="3689650" y="2680138"/>
            <a:ext cx="3110543" cy="100135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8DB14D-3B44-F147-9E95-6ACD19BBDA62}"/>
              </a:ext>
            </a:extLst>
          </p:cNvPr>
          <p:cNvCxnSpPr>
            <a:cxnSpLocks/>
          </p:cNvCxnSpPr>
          <p:nvPr/>
        </p:nvCxnSpPr>
        <p:spPr>
          <a:xfrm>
            <a:off x="3818238" y="4184317"/>
            <a:ext cx="3045745" cy="140638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2FB7D41-F70E-BF4E-A0E6-A715D43978C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285940" y="1287076"/>
            <a:ext cx="1140423" cy="10013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EA75785-A300-844D-91D8-76D2AFE4951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536811" y="4382783"/>
            <a:ext cx="1140423" cy="10013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69D486-E98F-2844-8003-0F7610D7D1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28410" y="4877403"/>
            <a:ext cx="1694573" cy="12161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0608A0-D360-9648-AC05-4AB5F6D745F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041615" y="4344428"/>
            <a:ext cx="1140423" cy="10013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CFBBB1-F27B-6442-AEB0-2B042E05DF4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128891" y="4762865"/>
            <a:ext cx="1694573" cy="12161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5439EC-B0F1-D043-8B8D-CD8865DEA6F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479805" y="4344428"/>
            <a:ext cx="1140423" cy="10013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7A8DFD-CD00-AC4D-8B1C-3FE34CEAB5C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9366" y="1749300"/>
            <a:ext cx="2018519" cy="10897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1B6B08-83E8-E342-9CE6-93CEC9AED5B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934257" y="1277094"/>
            <a:ext cx="1140423" cy="10013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5DCA8F-A19D-8640-A269-21C1006A0B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858092" y="1712379"/>
            <a:ext cx="2018519" cy="10897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93A0DD-389F-204C-9EB4-D72E0DC6D21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83" y="1240173"/>
            <a:ext cx="1140423" cy="10013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E05067-216B-914C-803A-7EB1A0FE509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099537" y="1104036"/>
            <a:ext cx="269829" cy="3660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56A75A-8E97-B143-B2EF-E010D1D993C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776488" y="1115188"/>
            <a:ext cx="269829" cy="3660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6456F-8D04-0F46-8073-8232DE5F4B5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1226767" y="1148789"/>
            <a:ext cx="269829" cy="3660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941494-5613-7A4D-9335-AFED30F1947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298079" y="4161388"/>
            <a:ext cx="269829" cy="36607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8A3B9E9-0C85-814B-916A-5817FDF9A25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804851" y="4161387"/>
            <a:ext cx="269829" cy="36607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42D12BC-3901-D144-9DC9-CDEC86E62E2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1284066" y="4199743"/>
            <a:ext cx="269829" cy="3660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6F2F4-CFDE-4C49-89B2-5AF53FD104B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546720" y="4028468"/>
            <a:ext cx="1473200" cy="169787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CB4E6D-6969-2E4E-A2DD-401B992781E1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208158" y="2288429"/>
            <a:ext cx="1390453" cy="97791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2054A50-E348-5145-8BA1-BCE0ECC2367A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929125" y="2583826"/>
            <a:ext cx="1390453" cy="97791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6630C6-A588-A047-97F6-C73E65257C3B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594631" y="2238907"/>
            <a:ext cx="1390453" cy="97791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B15F98F-049C-6947-93DB-507EFB52D9B5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297108" y="2805221"/>
            <a:ext cx="1390453" cy="97791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897DA04-031C-5641-AC31-75B08BDBA3C6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289316" y="2016831"/>
            <a:ext cx="1390453" cy="97791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55F6FFA-ECDB-F34A-9D7C-CC44A005D274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18179" y="2486463"/>
            <a:ext cx="1390453" cy="97791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F906732-8B1C-0447-BFB6-CBC65798C77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784762" y="4871969"/>
            <a:ext cx="1390453" cy="9779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71EF6EF-90B5-C84F-84FE-3FBC1C98988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504724" y="5542262"/>
            <a:ext cx="1390453" cy="9779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B59F76A-D120-1642-A1A1-F207D02171E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158145" y="5485464"/>
            <a:ext cx="1390453" cy="9779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AA80735-1651-3343-90EC-3C2C2899209A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854963" y="5604571"/>
            <a:ext cx="1390453" cy="97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20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1943719" y="250070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3985" y="3467809"/>
            <a:ext cx="1077039" cy="8881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505F7F3-D772-3C4D-84E4-4E2598B51AA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1049" y="1759282"/>
            <a:ext cx="2018519" cy="10897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147EE7-A368-BC44-BB96-0344BE67CAB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23606" y="4915758"/>
            <a:ext cx="1694573" cy="121612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896497-4C16-4640-B09E-F94891B5A94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6164" y="4298008"/>
            <a:ext cx="1582853" cy="158706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34FE90-76C0-CE48-AE11-40A697074151}"/>
              </a:ext>
            </a:extLst>
          </p:cNvPr>
          <p:cNvCxnSpPr>
            <a:cxnSpLocks/>
          </p:cNvCxnSpPr>
          <p:nvPr/>
        </p:nvCxnSpPr>
        <p:spPr>
          <a:xfrm flipV="1">
            <a:off x="5393129" y="2680139"/>
            <a:ext cx="1407064" cy="9701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8DB14D-3B44-F147-9E95-6ACD19BBDA62}"/>
              </a:ext>
            </a:extLst>
          </p:cNvPr>
          <p:cNvCxnSpPr>
            <a:cxnSpLocks/>
          </p:cNvCxnSpPr>
          <p:nvPr/>
        </p:nvCxnSpPr>
        <p:spPr>
          <a:xfrm>
            <a:off x="5478760" y="4700419"/>
            <a:ext cx="1385223" cy="89028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2FB7D41-F70E-BF4E-A0E6-A715D43978C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285940" y="1287076"/>
            <a:ext cx="1140423" cy="10013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EA75785-A300-844D-91D8-76D2AFE4951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536811" y="4382783"/>
            <a:ext cx="1140423" cy="10013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69D486-E98F-2844-8003-0F7610D7D1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28410" y="4877403"/>
            <a:ext cx="1694573" cy="12161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0608A0-D360-9648-AC05-4AB5F6D745F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041615" y="4344428"/>
            <a:ext cx="1140423" cy="10013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CFBBB1-F27B-6442-AEB0-2B042E05DF4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128891" y="4762865"/>
            <a:ext cx="1694573" cy="12161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5439EC-B0F1-D043-8B8D-CD8865DEA6F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479805" y="4344428"/>
            <a:ext cx="1140423" cy="10013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7A8DFD-CD00-AC4D-8B1C-3FE34CEAB5C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9366" y="1749300"/>
            <a:ext cx="2018519" cy="10897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1B6B08-83E8-E342-9CE6-93CEC9AED5B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934257" y="1277094"/>
            <a:ext cx="1140423" cy="10013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5DCA8F-A19D-8640-A269-21C1006A0B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858092" y="1712379"/>
            <a:ext cx="2018519" cy="10897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93A0DD-389F-204C-9EB4-D72E0DC6D21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983" y="1240173"/>
            <a:ext cx="1140423" cy="10013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E05067-216B-914C-803A-7EB1A0FE509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099537" y="1104036"/>
            <a:ext cx="269829" cy="3660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56A75A-8E97-B143-B2EF-E010D1D993C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776488" y="1115188"/>
            <a:ext cx="269829" cy="3660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D6456F-8D04-0F46-8073-8232DE5F4B5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1226767" y="1148789"/>
            <a:ext cx="269829" cy="3660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941494-5613-7A4D-9335-AFED30F1947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298079" y="4161388"/>
            <a:ext cx="269829" cy="36607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8A3B9E9-0C85-814B-916A-5817FDF9A25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804851" y="4161387"/>
            <a:ext cx="269829" cy="36607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42D12BC-3901-D144-9DC9-CDEC86E62E2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1284066" y="4199743"/>
            <a:ext cx="269829" cy="3660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86F2F4-CFDE-4C49-89B2-5AF53FD104B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501004" y="4749149"/>
            <a:ext cx="949345" cy="6847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CB4E6D-6969-2E4E-A2DD-401B992781E1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208158" y="2288429"/>
            <a:ext cx="1390453" cy="97791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B15F98F-049C-6947-93DB-507EFB52D9B5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3226" y="2482281"/>
            <a:ext cx="1390453" cy="97791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55F6FFA-ECDB-F34A-9D7C-CC44A005D274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18179" y="2486463"/>
            <a:ext cx="1390453" cy="9779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71EF6EF-90B5-C84F-84FE-3FBC1C98988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046196" y="5687931"/>
            <a:ext cx="1390453" cy="9779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B59F76A-D120-1642-A1A1-F207D02171E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0433011" y="5598200"/>
            <a:ext cx="1390453" cy="9779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AA80735-1651-3343-90EC-3C2C2899209A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854963" y="5604571"/>
            <a:ext cx="1390453" cy="97791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8CE1444-E22E-4249-B07E-DFC783990A4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363439" y="3699066"/>
            <a:ext cx="1140423" cy="100135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849BD5-6A53-664D-9D58-0849171000FE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248457" y="2963044"/>
            <a:ext cx="1390453" cy="97791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D4F7551-E4EA-1D4B-9CF2-94DB2E778FFD}"/>
              </a:ext>
            </a:extLst>
          </p:cNvPr>
          <p:cNvCxnSpPr>
            <a:cxnSpLocks/>
          </p:cNvCxnSpPr>
          <p:nvPr/>
        </p:nvCxnSpPr>
        <p:spPr>
          <a:xfrm flipV="1">
            <a:off x="2200137" y="4298008"/>
            <a:ext cx="1956049" cy="3877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916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155914" y="3203477"/>
            <a:ext cx="11264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DEMO: 08-managed_actor_restaurant.py</a:t>
            </a:r>
          </a:p>
        </p:txBody>
      </p:sp>
    </p:spTree>
    <p:extLst>
      <p:ext uri="{BB962C8B-B14F-4D97-AF65-F5344CB8AC3E}">
        <p14:creationId xmlns:p14="http://schemas.microsoft.com/office/powerpoint/2010/main" val="2723456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3849232" y="3203477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</p:spTree>
    <p:extLst>
      <p:ext uri="{BB962C8B-B14F-4D97-AF65-F5344CB8AC3E}">
        <p14:creationId xmlns:p14="http://schemas.microsoft.com/office/powerpoint/2010/main" val="235298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22B2D47-F4B7-4F45-9AA4-E5C2DD89FCD1}"/>
              </a:ext>
            </a:extLst>
          </p:cNvPr>
          <p:cNvSpPr txBox="1"/>
          <p:nvPr/>
        </p:nvSpPr>
        <p:spPr>
          <a:xfrm>
            <a:off x="2446603" y="2875002"/>
            <a:ext cx="72987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Making Burgers</a:t>
            </a:r>
          </a:p>
        </p:txBody>
      </p:sp>
    </p:spTree>
    <p:extLst>
      <p:ext uri="{BB962C8B-B14F-4D97-AF65-F5344CB8AC3E}">
        <p14:creationId xmlns:p14="http://schemas.microsoft.com/office/powerpoint/2010/main" val="816852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BD6E42A4-CB41-7348-92AC-72F3ADC2E66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82" y="2911802"/>
            <a:ext cx="1771210" cy="158336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56483B4-9F61-004A-B5C1-D8ACF0BD39E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49" y="1170702"/>
            <a:ext cx="2018519" cy="1089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000D7-77C5-8E42-A3FD-B31C9F372F2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97571"/>
            <a:ext cx="1694573" cy="121612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D9C5F4-7D07-4C4F-9AFE-9B8B702D4C92}"/>
              </a:ext>
            </a:extLst>
          </p:cNvPr>
          <p:cNvCxnSpPr>
            <a:cxnSpLocks/>
          </p:cNvCxnSpPr>
          <p:nvPr/>
        </p:nvCxnSpPr>
        <p:spPr>
          <a:xfrm flipV="1">
            <a:off x="5205485" y="2147286"/>
            <a:ext cx="941781" cy="7499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D8D0A4-34C5-8A4F-A318-EED357E9B00F}"/>
              </a:ext>
            </a:extLst>
          </p:cNvPr>
          <p:cNvCxnSpPr>
            <a:cxnSpLocks/>
          </p:cNvCxnSpPr>
          <p:nvPr/>
        </p:nvCxnSpPr>
        <p:spPr>
          <a:xfrm>
            <a:off x="4926159" y="4408844"/>
            <a:ext cx="984646" cy="77251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D8F5022-4E6E-234D-91F3-388A3A9CC3B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0835" y="3597163"/>
            <a:ext cx="984647" cy="7725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B21EDC-07D8-9F44-A241-255CDB6A7BA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95316" y="1640050"/>
            <a:ext cx="1441183" cy="127175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E6D998C-6C10-D742-A7B5-52B638D54B1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222694" y="5217950"/>
            <a:ext cx="1441183" cy="1271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0A3FC7-8F7E-A64E-9979-754F05F81B9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36499" y="1170702"/>
            <a:ext cx="2018519" cy="1089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044E75-CC86-3946-A6FF-58F601D0128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825166" y="1640050"/>
            <a:ext cx="1441183" cy="1271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96332D-ED58-1545-A9AF-3FD944B2972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266349" y="1155206"/>
            <a:ext cx="2018519" cy="10897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87D80F-FF39-F04C-8A99-3DB5883B1C1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555016" y="1624554"/>
            <a:ext cx="1441183" cy="12717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6F00B2-2D06-FE4B-BE7F-A424258E08E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11907" y="4597571"/>
            <a:ext cx="1694573" cy="12161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7D882C-A11C-BC46-9384-A93922E89DE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38601" y="5217950"/>
            <a:ext cx="1441183" cy="12717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69DF3-93C3-6E44-A30A-6C0688D336A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66349" y="4715799"/>
            <a:ext cx="1694573" cy="12161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CC1B68-91C9-7A41-8C32-2A764D0AB7F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93043" y="5336178"/>
            <a:ext cx="1441183" cy="12717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FA43A3-DAAD-364C-BC01-8F6185BEC46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20561" y="3187329"/>
            <a:ext cx="1143743" cy="898007"/>
          </a:xfrm>
          <a:prstGeom prst="rect">
            <a:avLst/>
          </a:prstGeom>
        </p:spPr>
      </p:pic>
      <p:sp>
        <p:nvSpPr>
          <p:cNvPr id="23" name="Curved Down Arrow 22">
            <a:extLst>
              <a:ext uri="{FF2B5EF4-FFF2-40B4-BE49-F238E27FC236}">
                <a16:creationId xmlns:a16="http://schemas.microsoft.com/office/drawing/2014/main" id="{12700459-5F18-9D4B-A7D2-8E9843CC1C15}"/>
              </a:ext>
            </a:extLst>
          </p:cNvPr>
          <p:cNvSpPr/>
          <p:nvPr/>
        </p:nvSpPr>
        <p:spPr>
          <a:xfrm>
            <a:off x="4014004" y="2693894"/>
            <a:ext cx="941781" cy="749997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urved Down Arrow 23">
            <a:extLst>
              <a:ext uri="{FF2B5EF4-FFF2-40B4-BE49-F238E27FC236}">
                <a16:creationId xmlns:a16="http://schemas.microsoft.com/office/drawing/2014/main" id="{64F4AAAE-A15D-4B45-A0C4-76CD10586998}"/>
              </a:ext>
            </a:extLst>
          </p:cNvPr>
          <p:cNvSpPr/>
          <p:nvPr/>
        </p:nvSpPr>
        <p:spPr>
          <a:xfrm rot="10800000">
            <a:off x="3984378" y="3636333"/>
            <a:ext cx="941781" cy="772511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54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172BAC3F-AF85-004C-953A-46B6D27810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6" y="1336327"/>
            <a:ext cx="4316248" cy="4672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5FA9C-E7F2-9F45-8637-11EF32B78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1" y="882868"/>
            <a:ext cx="5269538" cy="4672724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22811247-C119-D54B-AEA7-1EE7C2C27B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65567" y="1357420"/>
            <a:ext cx="1485901" cy="1618592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CE498A3D-9CBA-AE49-8AE3-A7A9996DCCE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94166" y="3366623"/>
            <a:ext cx="539970" cy="488281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4A8448F-85AA-FD4E-A824-48C810170B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36" y="3374056"/>
            <a:ext cx="539970" cy="488281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ED577F8D-D655-FA4E-BE76-39BCDCA776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43" y="4069406"/>
            <a:ext cx="539970" cy="488281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248C85A-553F-024C-8A4B-03A767FD63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13" y="4076839"/>
            <a:ext cx="539970" cy="488281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CEE2BC65-4749-944F-81AC-3A882116D4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5420" y="3374056"/>
            <a:ext cx="539970" cy="488281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B491D8AF-580D-BF45-BBED-C0F92D2018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05390" y="3381489"/>
            <a:ext cx="539970" cy="488281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9087AFE2-E925-A84C-BAB8-547883B972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82997" y="4076839"/>
            <a:ext cx="539970" cy="488281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FB91EBFB-007B-6C42-907B-8E8F18C2E7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67" y="4084272"/>
            <a:ext cx="539970" cy="488281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294975D5-D376-B341-992E-6D884B5AC9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35" y="3353854"/>
            <a:ext cx="539970" cy="48828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B4494661-A4EB-4C46-8354-33BB1A24F0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05" y="3361287"/>
            <a:ext cx="539970" cy="488281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7D25F7F9-8F9C-F046-A86B-DF9A3CE8FE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54012" y="4056637"/>
            <a:ext cx="539970" cy="488281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F5C48A70-5695-4145-AD13-7AFEEB623B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93982" y="4064070"/>
            <a:ext cx="539970" cy="488281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64E66088-224C-6346-9AEE-1271DC013D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67494" y="3336511"/>
            <a:ext cx="539970" cy="488281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19C14773-11F5-C44C-98E6-0BA94C1ABE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464" y="3343944"/>
            <a:ext cx="539970" cy="488281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8D4B656A-16CA-B340-804B-9C9D71290D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85071" y="4039294"/>
            <a:ext cx="539970" cy="488281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0DCDACC5-F18B-E04D-B68C-CDA1DEC229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041" y="4046727"/>
            <a:ext cx="539970" cy="488281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2DBA375-59D1-8E4C-8D71-DAD07F9615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240" y="3219492"/>
            <a:ext cx="539970" cy="488281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9F29E276-16AA-E64D-B50E-05DF69AA6B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210" y="3226925"/>
            <a:ext cx="539970" cy="488281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51FBF13D-4C93-D644-BCF6-01A9610E450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17" y="3922275"/>
            <a:ext cx="539970" cy="48828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7579F717-691B-4542-9D50-F548243437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27787" y="3929708"/>
            <a:ext cx="539970" cy="48828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D5A9F88B-E047-6540-802B-C4E93ECC885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3047" y="4674045"/>
            <a:ext cx="539970" cy="488281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0EB7FF48-2987-3144-9F50-038E238E66B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17" y="4681478"/>
            <a:ext cx="539970" cy="488281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6EAC35D0-8C1F-784D-9E24-21A145FBC1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24" y="5376828"/>
            <a:ext cx="539970" cy="488281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33196223-57E0-CD43-B211-63F8B001ED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0594" y="5384261"/>
            <a:ext cx="539970" cy="488281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89D40BA6-2C30-9B4B-8C98-D21818F995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14301" y="4681478"/>
            <a:ext cx="539970" cy="488281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131E3B0F-4311-B841-BB57-A92F02EAD6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4271" y="4688911"/>
            <a:ext cx="539970" cy="488281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DDB6031E-ADCD-D04E-9BD4-4E580720F6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878" y="5384261"/>
            <a:ext cx="539970" cy="488281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38769434-3B24-774F-BF22-607125F2EB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48" y="5391694"/>
            <a:ext cx="539970" cy="488281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E65FC0A2-8736-0441-9848-79DD29D03F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85316" y="4661276"/>
            <a:ext cx="539970" cy="48828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DC88D160-46DB-C540-8FE2-D88DB0B414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25286" y="4668709"/>
            <a:ext cx="539970" cy="488281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D47782C8-C96E-5E44-A3CD-AAC8F6017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3" y="5364059"/>
            <a:ext cx="539970" cy="488281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DEAF1788-F0FC-024A-BB3C-1994B8D6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42863" y="5371492"/>
            <a:ext cx="539970" cy="488281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B09363EC-DE90-FC46-9E6B-691D5F2081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16375" y="4643933"/>
            <a:ext cx="539970" cy="488281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794FBAAC-D3B2-B749-9104-12CC648C7E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345" y="4651366"/>
            <a:ext cx="539970" cy="488281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1B920AEA-FF8C-F142-80FB-08DE951593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33952" y="5346716"/>
            <a:ext cx="539970" cy="488281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D3F5CD3B-4782-AD40-98D5-9767CAC196F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3922" y="5354149"/>
            <a:ext cx="539970" cy="488281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3C1B19BA-BE84-3949-BE4A-B99362BAD8D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121" y="4526914"/>
            <a:ext cx="539970" cy="488281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429FFB68-74FD-CD4E-8B33-AB40DC7228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9091" y="4534347"/>
            <a:ext cx="539970" cy="488281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6FDDE3E9-A1FF-2141-B84D-AA65604B4C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698" y="5229697"/>
            <a:ext cx="539970" cy="488281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B07C342D-DD53-A14D-A7FC-10FE7F5788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668" y="5237130"/>
            <a:ext cx="539970" cy="488281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BD0EFCA9-4B5E-2F4D-8D5A-58303586A2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02" y="5683685"/>
            <a:ext cx="539970" cy="488281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D6200545-EC8B-CE4D-9CD2-4FF23262DBD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72" y="5691118"/>
            <a:ext cx="539970" cy="488281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C7FF4DA-96F0-DE48-A5FC-D67A17E6C4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79" y="6386468"/>
            <a:ext cx="539970" cy="48828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F576DF01-6C0E-6444-B930-6D8E626C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1049" y="6393901"/>
            <a:ext cx="539970" cy="488281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157352B5-7A4F-054D-8114-D88E391436A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56" y="5691118"/>
            <a:ext cx="539970" cy="48828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968427A-B676-6F4F-9986-4CC83D37DD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4726" y="5698551"/>
            <a:ext cx="539970" cy="488281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15B129FD-5791-0A43-A00B-7D5C8DA4DC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2333" y="6393901"/>
            <a:ext cx="539970" cy="48828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E3166935-7846-1944-B385-91E710D181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03" y="6401334"/>
            <a:ext cx="539970" cy="48828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282A88B3-68F3-6241-A51C-B9DA2E409E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71" y="5670916"/>
            <a:ext cx="539970" cy="488281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06F4D8D0-A84A-664C-B324-D4942A206EB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41" y="5678349"/>
            <a:ext cx="539970" cy="488281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5389F449-3655-1D4C-8A14-7F0982E9CC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48" y="6373699"/>
            <a:ext cx="539970" cy="48828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E81F2A41-6BC4-BE4A-BED1-F16B4DEE7D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43318" y="6381132"/>
            <a:ext cx="539970" cy="488281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0E91045D-C48A-7A41-94FA-CB29B9F9D0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16830" y="5653573"/>
            <a:ext cx="539970" cy="488281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5B74046A-C0A3-A54E-8FA4-26F77A47AE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800" y="5661006"/>
            <a:ext cx="539970" cy="48828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D57CD3C9-1B19-0844-BA99-767FADC61C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34407" y="6356356"/>
            <a:ext cx="539970" cy="488281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2AA2FDD8-C553-3D40-92EE-82E8283A3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377" y="6363789"/>
            <a:ext cx="539970" cy="4882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A3298A14-9C59-954E-8F35-CAA0BBF6875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576" y="5536554"/>
            <a:ext cx="539970" cy="488281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040C807D-278D-F547-800D-9D78E004FB6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546" y="5543987"/>
            <a:ext cx="539970" cy="488281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CB9A4C41-B9BA-5746-B0AE-2244B98372D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153" y="6239337"/>
            <a:ext cx="539970" cy="48828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A5C4A832-465E-FB41-9CE5-0BE8EF6738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77123" y="6246770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9CB77-3110-2747-A534-40EDEF0A41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54" y="519873"/>
            <a:ext cx="5785005" cy="585382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0253970-447F-3A4D-ADA7-5574A98CAD9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18DE4B-AFC8-D84A-8A92-157F4B412E75}"/>
              </a:ext>
            </a:extLst>
          </p:cNvPr>
          <p:cNvSpPr/>
          <p:nvPr/>
        </p:nvSpPr>
        <p:spPr>
          <a:xfrm>
            <a:off x="1214962" y="580623"/>
            <a:ext cx="9874144" cy="616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B34A66C-6FA5-CD44-9BC5-CA72E6F0DC99}"/>
              </a:ext>
            </a:extLst>
          </p:cNvPr>
          <p:cNvSpPr/>
          <p:nvPr/>
        </p:nvSpPr>
        <p:spPr>
          <a:xfrm>
            <a:off x="2088747" y="1243969"/>
            <a:ext cx="7393371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indent="-914400">
              <a:buAutoNum type="arabicParenR"/>
            </a:pPr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Cooperative:</a:t>
            </a:r>
          </a:p>
          <a:p>
            <a:pPr marL="1371600" lvl="1" indent="-914400">
              <a:buAutoNum type="arabicParenR"/>
            </a:pPr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Well behaved tasks.</a:t>
            </a:r>
          </a:p>
          <a:p>
            <a:pPr marL="1371600" lvl="1" indent="-914400">
              <a:buAutoNum type="arabicParenR"/>
            </a:pPr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Non-Blocking</a:t>
            </a:r>
            <a:b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</a:br>
            <a:endParaRPr lang="en-US" sz="36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pPr marL="914400" indent="-914400">
              <a:buAutoNum type="arabicParenR"/>
            </a:pPr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Async all the way:</a:t>
            </a:r>
          </a:p>
          <a:p>
            <a:pPr marL="1371600" lvl="1" indent="-914400">
              <a:buAutoNum type="arabicParenR"/>
            </a:pPr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Async implementations</a:t>
            </a:r>
          </a:p>
          <a:p>
            <a:pPr marL="1371600" lvl="1" indent="-914400">
              <a:buAutoNum type="arabicParenR"/>
            </a:pPr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Task runners…</a:t>
            </a:r>
            <a:b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</a:br>
            <a:endParaRPr lang="en-US" sz="36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pPr marL="914400" indent="-914400">
              <a:buAutoNum type="arabicParenR"/>
            </a:pPr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Smart cancelable jobs</a:t>
            </a:r>
          </a:p>
        </p:txBody>
      </p:sp>
    </p:spTree>
    <p:extLst>
      <p:ext uri="{BB962C8B-B14F-4D97-AF65-F5344CB8AC3E}">
        <p14:creationId xmlns:p14="http://schemas.microsoft.com/office/powerpoint/2010/main" val="1451855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2618125" y="3203477"/>
            <a:ext cx="8802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DEMO: 09-async_restaurant.py</a:t>
            </a:r>
          </a:p>
        </p:txBody>
      </p:sp>
    </p:spTree>
    <p:extLst>
      <p:ext uri="{BB962C8B-B14F-4D97-AF65-F5344CB8AC3E}">
        <p14:creationId xmlns:p14="http://schemas.microsoft.com/office/powerpoint/2010/main" val="1473365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155914" y="3203477"/>
            <a:ext cx="11264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DEMO: 10-locking_async_restaurant.py</a:t>
            </a:r>
          </a:p>
        </p:txBody>
      </p:sp>
    </p:spTree>
    <p:extLst>
      <p:ext uri="{BB962C8B-B14F-4D97-AF65-F5344CB8AC3E}">
        <p14:creationId xmlns:p14="http://schemas.microsoft.com/office/powerpoint/2010/main" val="1723822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2002572" y="3203477"/>
            <a:ext cx="94179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DEMO: 09-async_restaurant.py</a:t>
            </a:r>
          </a:p>
          <a:p>
            <a:pPr algn="r"/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(fix: One “kitchen” per task)</a:t>
            </a:r>
          </a:p>
        </p:txBody>
      </p:sp>
    </p:spTree>
    <p:extLst>
      <p:ext uri="{BB962C8B-B14F-4D97-AF65-F5344CB8AC3E}">
        <p14:creationId xmlns:p14="http://schemas.microsoft.com/office/powerpoint/2010/main" val="1084563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9081436" y="3203477"/>
            <a:ext cx="2339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728219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1079500" y="3203477"/>
            <a:ext cx="10341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Summary-</a:t>
            </a:r>
            <a:r>
              <a:rPr lang="en-US" sz="40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ish</a:t>
            </a:r>
            <a:endParaRPr lang="en-US" sz="40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pPr algn="r"/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(sorry… it’s quite long)</a:t>
            </a:r>
          </a:p>
          <a:p>
            <a:pPr algn="r"/>
            <a:endParaRPr lang="en-US" sz="40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1279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3122362" y="225499"/>
            <a:ext cx="5181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Single Threaded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70FDA-3388-3541-9B20-2352F4C40782}"/>
              </a:ext>
            </a:extLst>
          </p:cNvPr>
          <p:cNvSpPr txBox="1"/>
          <p:nvPr/>
        </p:nvSpPr>
        <p:spPr>
          <a:xfrm>
            <a:off x="741626" y="1675359"/>
            <a:ext cx="10552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Simple, naive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1003617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3122362" y="225499"/>
            <a:ext cx="5181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Single Threaded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70FDA-3388-3541-9B20-2352F4C40782}"/>
              </a:ext>
            </a:extLst>
          </p:cNvPr>
          <p:cNvSpPr txBox="1"/>
          <p:nvPr/>
        </p:nvSpPr>
        <p:spPr>
          <a:xfrm>
            <a:off x="741626" y="1675359"/>
            <a:ext cx="105524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Simple, naive implementation.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You should always start here.</a:t>
            </a:r>
          </a:p>
        </p:txBody>
      </p:sp>
    </p:spTree>
    <p:extLst>
      <p:ext uri="{BB962C8B-B14F-4D97-AF65-F5344CB8AC3E}">
        <p14:creationId xmlns:p14="http://schemas.microsoft.com/office/powerpoint/2010/main" val="2549122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3122362" y="225499"/>
            <a:ext cx="5181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Multiple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70FDA-3388-3541-9B20-2352F4C40782}"/>
              </a:ext>
            </a:extLst>
          </p:cNvPr>
          <p:cNvSpPr txBox="1"/>
          <p:nvPr/>
        </p:nvSpPr>
        <p:spPr>
          <a:xfrm>
            <a:off x="741626" y="1675359"/>
            <a:ext cx="10910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Big PRO: Threads can share state.</a:t>
            </a:r>
          </a:p>
        </p:txBody>
      </p:sp>
    </p:spTree>
    <p:extLst>
      <p:ext uri="{BB962C8B-B14F-4D97-AF65-F5344CB8AC3E}">
        <p14:creationId xmlns:p14="http://schemas.microsoft.com/office/powerpoint/2010/main" val="504652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B6732E8-173C-9244-A64C-BD33206C35A6}"/>
              </a:ext>
            </a:extLst>
          </p:cNvPr>
          <p:cNvSpPr/>
          <p:nvPr/>
        </p:nvSpPr>
        <p:spPr>
          <a:xfrm>
            <a:off x="6123727" y="2737944"/>
            <a:ext cx="5237955" cy="1898512"/>
          </a:xfrm>
          <a:prstGeom prst="roundRect">
            <a:avLst/>
          </a:prstGeom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The story of a single burger</a:t>
            </a:r>
            <a:endParaRPr lang="en-US" sz="3200" dirty="0">
              <a:solidFill>
                <a:schemeClr val="accent4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8F1256F-F796-B546-8821-470481CC230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37879" y="3276164"/>
            <a:ext cx="2126894" cy="187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7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3122362" y="225499"/>
            <a:ext cx="5181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Multiple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70FDA-3388-3541-9B20-2352F4C40782}"/>
              </a:ext>
            </a:extLst>
          </p:cNvPr>
          <p:cNvSpPr txBox="1"/>
          <p:nvPr/>
        </p:nvSpPr>
        <p:spPr>
          <a:xfrm>
            <a:off x="741626" y="1675359"/>
            <a:ext cx="109107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Big PRO: Threads can share state.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Big CON: Threads can share state.</a:t>
            </a:r>
          </a:p>
        </p:txBody>
      </p:sp>
    </p:spTree>
    <p:extLst>
      <p:ext uri="{BB962C8B-B14F-4D97-AF65-F5344CB8AC3E}">
        <p14:creationId xmlns:p14="http://schemas.microsoft.com/office/powerpoint/2010/main" val="2803845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3122362" y="225499"/>
            <a:ext cx="5181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Multiple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70FDA-3388-3541-9B20-2352F4C40782}"/>
              </a:ext>
            </a:extLst>
          </p:cNvPr>
          <p:cNvSpPr txBox="1"/>
          <p:nvPr/>
        </p:nvSpPr>
        <p:spPr>
          <a:xfrm>
            <a:off x="741626" y="1675359"/>
            <a:ext cx="109107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Big PRO: Threads can share state.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Big CON: Threads can share state.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Is harder than it looks.</a:t>
            </a:r>
          </a:p>
        </p:txBody>
      </p:sp>
    </p:spTree>
    <p:extLst>
      <p:ext uri="{BB962C8B-B14F-4D97-AF65-F5344CB8AC3E}">
        <p14:creationId xmlns:p14="http://schemas.microsoft.com/office/powerpoint/2010/main" val="42506342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3122362" y="225499"/>
            <a:ext cx="5181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Multiple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70FDA-3388-3541-9B20-2352F4C40782}"/>
              </a:ext>
            </a:extLst>
          </p:cNvPr>
          <p:cNvSpPr txBox="1"/>
          <p:nvPr/>
        </p:nvSpPr>
        <p:spPr>
          <a:xfrm>
            <a:off x="741626" y="1675359"/>
            <a:ext cx="109107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Big PRO: Threads can share state.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Big CON: Threads can share state.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Is harder than it looks.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My opinion: avoid, if possible.</a:t>
            </a:r>
          </a:p>
        </p:txBody>
      </p:sp>
    </p:spTree>
    <p:extLst>
      <p:ext uri="{BB962C8B-B14F-4D97-AF65-F5344CB8AC3E}">
        <p14:creationId xmlns:p14="http://schemas.microsoft.com/office/powerpoint/2010/main" val="119220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3122362" y="225499"/>
            <a:ext cx="5181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Multiple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70FDA-3388-3541-9B20-2352F4C40782}"/>
              </a:ext>
            </a:extLst>
          </p:cNvPr>
          <p:cNvSpPr txBox="1"/>
          <p:nvPr/>
        </p:nvSpPr>
        <p:spPr>
          <a:xfrm>
            <a:off x="741626" y="1675359"/>
            <a:ext cx="109107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Big PRO: Threads can share state.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Big CON: Threads can share state.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Is harder than it looks.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My opinion: avoid, if possible.</a:t>
            </a:r>
          </a:p>
        </p:txBody>
      </p:sp>
      <p:pic>
        <p:nvPicPr>
          <p:cNvPr id="1026" name="Picture 2" descr="Optimisation programme et threading Python par thornydre - page 1 - OpenClassrooms">
            <a:extLst>
              <a:ext uri="{FF2B5EF4-FFF2-40B4-BE49-F238E27FC236}">
                <a16:creationId xmlns:a16="http://schemas.microsoft.com/office/drawing/2014/main" id="{35B30E99-631F-DF4E-A64C-C2E6D001B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0"/>
            <a:ext cx="4095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net for people, not profit — Mozilla">
            <a:extLst>
              <a:ext uri="{FF2B5EF4-FFF2-40B4-BE49-F238E27FC236}">
                <a16:creationId xmlns:a16="http://schemas.microsoft.com/office/drawing/2014/main" id="{7CB524DE-618C-1746-9234-BCD3F3613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100" y="3828878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8548DC-D6AB-414F-B627-D691DD3501B2}"/>
              </a:ext>
            </a:extLst>
          </p:cNvPr>
          <p:cNvSpPr txBox="1"/>
          <p:nvPr/>
        </p:nvSpPr>
        <p:spPr>
          <a:xfrm>
            <a:off x="8469062" y="6114878"/>
            <a:ext cx="2981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@Mozilla</a:t>
            </a:r>
          </a:p>
        </p:txBody>
      </p:sp>
    </p:spTree>
    <p:extLst>
      <p:ext uri="{BB962C8B-B14F-4D97-AF65-F5344CB8AC3E}">
        <p14:creationId xmlns:p14="http://schemas.microsoft.com/office/powerpoint/2010/main" val="248478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3122362" y="225499"/>
            <a:ext cx="5181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Multiple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70FDA-3388-3541-9B20-2352F4C40782}"/>
              </a:ext>
            </a:extLst>
          </p:cNvPr>
          <p:cNvSpPr txBox="1"/>
          <p:nvPr/>
        </p:nvSpPr>
        <p:spPr>
          <a:xfrm>
            <a:off x="741626" y="1675359"/>
            <a:ext cx="109107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Big PRO: Threads can share state.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Big CON: Threads can share state.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Is harder than it looks.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Avoid, if possible.</a:t>
            </a:r>
          </a:p>
        </p:txBody>
      </p:sp>
      <p:pic>
        <p:nvPicPr>
          <p:cNvPr id="1026" name="Picture 2" descr="Optimisation programme et threading Python par thornydre - page 1 - OpenClassrooms">
            <a:extLst>
              <a:ext uri="{FF2B5EF4-FFF2-40B4-BE49-F238E27FC236}">
                <a16:creationId xmlns:a16="http://schemas.microsoft.com/office/drawing/2014/main" id="{35B30E99-631F-DF4E-A64C-C2E6D001B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45" y="-2441321"/>
            <a:ext cx="13909589" cy="2329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407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3122362" y="225499"/>
            <a:ext cx="5181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Multiple Threads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70FDA-3388-3541-9B20-2352F4C40782}"/>
              </a:ext>
            </a:extLst>
          </p:cNvPr>
          <p:cNvSpPr txBox="1"/>
          <p:nvPr/>
        </p:nvSpPr>
        <p:spPr>
          <a:xfrm>
            <a:off x="741626" y="1675359"/>
            <a:ext cx="109107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Big PRO: Threads can share state.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Big CON: Threads can share state.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Is harder than it looks.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My opinion: avoid, if possible.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Bound to a single host.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Use to leverage 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host features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 (heterogeneous workloads).</a:t>
            </a:r>
          </a:p>
        </p:txBody>
      </p:sp>
    </p:spTree>
    <p:extLst>
      <p:ext uri="{BB962C8B-B14F-4D97-AF65-F5344CB8AC3E}">
        <p14:creationId xmlns:p14="http://schemas.microsoft.com/office/powerpoint/2010/main" val="1474709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3122362" y="225499"/>
            <a:ext cx="5181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Parallelism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70FDA-3388-3541-9B20-2352F4C40782}"/>
              </a:ext>
            </a:extLst>
          </p:cNvPr>
          <p:cNvSpPr txBox="1"/>
          <p:nvPr/>
        </p:nvSpPr>
        <p:spPr>
          <a:xfrm>
            <a:off x="741626" y="1675359"/>
            <a:ext cx="11450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Requires “data parallelism”.</a:t>
            </a:r>
          </a:p>
        </p:txBody>
      </p:sp>
    </p:spTree>
    <p:extLst>
      <p:ext uri="{BB962C8B-B14F-4D97-AF65-F5344CB8AC3E}">
        <p14:creationId xmlns:p14="http://schemas.microsoft.com/office/powerpoint/2010/main" val="23269126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3122362" y="225499"/>
            <a:ext cx="5181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Parallelism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70FDA-3388-3541-9B20-2352F4C40782}"/>
              </a:ext>
            </a:extLst>
          </p:cNvPr>
          <p:cNvSpPr txBox="1"/>
          <p:nvPr/>
        </p:nvSpPr>
        <p:spPr>
          <a:xfrm>
            <a:off x="741626" y="1675359"/>
            <a:ext cx="114503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Requires “data parallelism”.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Spoilers: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FP (paradigm) helps.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Actor model is great!</a:t>
            </a:r>
          </a:p>
          <a:p>
            <a:pPr marL="1943100" lvl="3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Multiple implementations: </a:t>
            </a:r>
            <a:r>
              <a:rPr lang="en-US" sz="40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Actix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, </a:t>
            </a:r>
            <a:r>
              <a:rPr lang="en-US" sz="40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Akka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, </a:t>
            </a:r>
            <a:r>
              <a:rPr lang="en-US" sz="40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pykka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1954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3122362" y="225499"/>
            <a:ext cx="5181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Parallelism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70FDA-3388-3541-9B20-2352F4C40782}"/>
              </a:ext>
            </a:extLst>
          </p:cNvPr>
          <p:cNvSpPr txBox="1"/>
          <p:nvPr/>
        </p:nvSpPr>
        <p:spPr>
          <a:xfrm>
            <a:off x="741626" y="1675359"/>
            <a:ext cx="114503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Requires “data parallelism”.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Spoilers: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FP (paradigm) helps.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Actor model is great!</a:t>
            </a:r>
          </a:p>
          <a:p>
            <a:pPr marL="1943100" lvl="3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Multiple implementations: </a:t>
            </a:r>
            <a:r>
              <a:rPr lang="en-US" sz="40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Actix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, </a:t>
            </a:r>
            <a:r>
              <a:rPr lang="en-US" sz="40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Akka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, </a:t>
            </a:r>
            <a:r>
              <a:rPr lang="en-US" sz="40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pykka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.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Other patterns:</a:t>
            </a:r>
          </a:p>
          <a:p>
            <a:pPr marL="1943100" lvl="3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Observer, Prod-Cons, Pub-Sub.</a:t>
            </a:r>
          </a:p>
        </p:txBody>
      </p:sp>
    </p:spTree>
    <p:extLst>
      <p:ext uri="{BB962C8B-B14F-4D97-AF65-F5344CB8AC3E}">
        <p14:creationId xmlns:p14="http://schemas.microsoft.com/office/powerpoint/2010/main" val="21754160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3122362" y="225499"/>
            <a:ext cx="5181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Parallelism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70FDA-3388-3541-9B20-2352F4C40782}"/>
              </a:ext>
            </a:extLst>
          </p:cNvPr>
          <p:cNvSpPr txBox="1"/>
          <p:nvPr/>
        </p:nvSpPr>
        <p:spPr>
          <a:xfrm>
            <a:off x="741626" y="1675359"/>
            <a:ext cx="114503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Requires “data parallelism”.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Can’t share state.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Enables distributed systems.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Can leverage host’s 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compute features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4779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989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3122362" y="225499"/>
            <a:ext cx="5181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Async/Await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70FDA-3388-3541-9B20-2352F4C40782}"/>
              </a:ext>
            </a:extLst>
          </p:cNvPr>
          <p:cNvSpPr txBox="1"/>
          <p:nvPr/>
        </p:nvSpPr>
        <p:spPr>
          <a:xfrm>
            <a:off x="741626" y="1675359"/>
            <a:ext cx="114503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Requires ”well behaved” tasks.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Depends on async infrastructure.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Smart “Runner” loop (language/framework).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Async 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Can share state (but shouldn’t).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Won’t help in </a:t>
            </a:r>
            <a:r>
              <a:rPr lang="en-US" sz="36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compute heavy </a:t>
            </a:r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workloads.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Opinion: use if possible, treat as parallel.</a:t>
            </a:r>
          </a:p>
        </p:txBody>
      </p:sp>
    </p:spTree>
    <p:extLst>
      <p:ext uri="{BB962C8B-B14F-4D97-AF65-F5344CB8AC3E}">
        <p14:creationId xmlns:p14="http://schemas.microsoft.com/office/powerpoint/2010/main" val="1946195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97462EF-55D4-F048-9BAD-FB199D0D04B5}"/>
              </a:ext>
            </a:extLst>
          </p:cNvPr>
          <p:cNvSpPr txBox="1"/>
          <p:nvPr/>
        </p:nvSpPr>
        <p:spPr>
          <a:xfrm>
            <a:off x="-355600" y="2767280"/>
            <a:ext cx="1290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Single vs Multi vs Parallel vs Async</a:t>
            </a:r>
          </a:p>
        </p:txBody>
      </p:sp>
    </p:spTree>
    <p:extLst>
      <p:ext uri="{BB962C8B-B14F-4D97-AF65-F5344CB8AC3E}">
        <p14:creationId xmlns:p14="http://schemas.microsoft.com/office/powerpoint/2010/main" val="1945193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-355600" y="2767280"/>
            <a:ext cx="1290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Single vs Multi vs Parallel vs Async</a:t>
            </a:r>
          </a:p>
          <a:p>
            <a:pPr algn="ctr"/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(it depends)</a:t>
            </a:r>
          </a:p>
        </p:txBody>
      </p:sp>
    </p:spTree>
    <p:extLst>
      <p:ext uri="{BB962C8B-B14F-4D97-AF65-F5344CB8AC3E}">
        <p14:creationId xmlns:p14="http://schemas.microsoft.com/office/powerpoint/2010/main" val="1316901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F9FA6ED-3373-FC4C-91BD-FD1EB0C67851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005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5129" y="360936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221591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9330ED3-21CC-9B4A-9CA5-B154D0309CB5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6440</TotalTime>
  <Words>836</Words>
  <Application>Microsoft Macintosh PowerPoint</Application>
  <PresentationFormat>Widescreen</PresentationFormat>
  <Paragraphs>205</Paragraphs>
  <Slides>72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Calibri Light</vt:lpstr>
      <vt:lpstr>Fira Code Retina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José María Ruiz de Velasco Estrada Cajigal</dc:creator>
  <cp:lastModifiedBy>José María Ruiz de Velasco Estrada Cajigal</cp:lastModifiedBy>
  <cp:revision>70</cp:revision>
  <dcterms:created xsi:type="dcterms:W3CDTF">2020-05-28T22:47:26Z</dcterms:created>
  <dcterms:modified xsi:type="dcterms:W3CDTF">2020-07-03T17:59:38Z</dcterms:modified>
</cp:coreProperties>
</file>